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69" r:id="rId3"/>
    <p:sldId id="282" r:id="rId4"/>
    <p:sldId id="605" r:id="rId5"/>
    <p:sldId id="60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/>
    <p:restoredTop sz="92621"/>
  </p:normalViewPr>
  <p:slideViewPr>
    <p:cSldViewPr snapToGrid="0" snapToObjects="1">
      <p:cViewPr varScale="1">
        <p:scale>
          <a:sx n="132" d="100"/>
          <a:sy n="132" d="100"/>
        </p:scale>
        <p:origin x="19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C690D-BD7A-D244-808B-07D73A02509F}" type="datetimeFigureOut">
              <a:rPr lang="en-US" smtClean="0"/>
              <a:t>9/9/18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6A92AF-0FB3-3441-9DC8-D12D780AC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4BD03-722E-9B4E-B5F9-B00645E8F5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594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*the same goal could often be accessed with multiple approaches</a:t>
            </a:r>
          </a:p>
          <a:p>
            <a:r>
              <a:rPr lang="en-US" dirty="0"/>
              <a:t>In this workshop we will only use mapping to reference.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6A92AF-0FB3-3441-9DC8-D12D780AC9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39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03B97B-908E-CD4D-ABB4-354ED638DA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11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BB61-6841-9D44-A109-2EA072A9A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B1479-E1EF-7147-8C7F-749B6A2B9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14CCC-55DA-6842-85C3-5072762BF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61C3B-9D96-FF41-B948-9019BEBA5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F6D4B-E733-734A-81F5-1571AE969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72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07DA9-577F-F947-936C-B5A74F59F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51BB14-00D9-6B46-9368-24C4F3DC3F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B742C-F97C-7A4D-9E75-92D64BBBE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0C927-C915-AC40-9040-728D34D0C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FE5C8-31D7-AA44-A0DF-A6F544E1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67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12CC72-E774-CE41-A755-3246A037FD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7AC0E-507D-D74F-B242-61D3F61E5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7A413-6CF1-DF46-BCFE-19F27F228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A679E-9AB4-B04A-8585-BDA06ABE9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5DF60-E5FE-8A4D-9477-AB2B42D7D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82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B3782-4FFE-6C44-A413-75941A30F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45775-9E27-0941-AD13-C89E48218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9698C-51B6-D245-9743-351CC3216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E72F6-6652-F443-B495-63BAA1C0A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FB761-8207-6F49-A2C2-AD33C5CB8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489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A5DDA-84C8-384C-844F-4271F0408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14369-52FA-B14F-B6C7-18D9EFB06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CE77C-A2B1-C240-AC45-8DBF5C965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87A21-A13D-5744-A26D-A8B6CCE80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30E29-1151-684E-B250-0B429121A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8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4821C-A1FC-7649-836B-2CBD080AC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F0AEF-2BA8-4B40-97A8-30D0A1C903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C154E1-4CE8-A34E-A7A6-FDEDB94BA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A22B63-3AFC-D048-97F8-23CDC45D4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6BD1F6-CAAE-BF4F-AE74-F497B463B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06EE7B-B983-8643-8AA9-2BE251709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63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B0A9B-4518-0B43-8A26-E245FA2A7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EFFB7B-75EF-AF46-A6B4-72A520BCA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2E5441-026D-4442-8527-47860E0626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456F7-9B6D-BF4A-9D8F-57EFE6CCAB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FB1A9F-F791-8444-A122-EDCC838016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58BB55-A50B-924C-A5A2-C9F7E74F7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FDCC22-C709-6849-9B4A-663858C78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4300BD-E8A5-EB4E-883F-B30211275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717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76090-38CD-F542-96A5-570B3A18E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1192D0-C474-F84B-91C9-4453C8BAF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615E5D-31A9-844E-869C-6FAA9D60E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CE275F-0679-CB44-AE79-996B91576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71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6D3189-0B38-8C4F-9850-599645DC4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5AA975-4564-B643-8F68-75CA3DD41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4DF48-6896-2944-9C1B-80A9CB801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082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6356A-777E-D44C-B265-6374ACB5F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7C6CA-4740-0E41-AACC-5003AA34F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181893-FCE1-C848-9B91-A4608A82B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CD9D3-AB71-DB4C-B88D-12C172E30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BA619-9962-5745-A677-FC93DF926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279E87-0D68-EC43-A27B-35A584B0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24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B111A-C549-6342-BCFA-8ED5FE568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045DCE-5BD7-0047-B48C-97FA38756C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91936-4385-0441-80EB-9683FA7BB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7F1CB-5E67-B64C-B579-64BDAC40D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0BD0FF-85B1-7142-8D7A-ED8E6EC5E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B8B5EB-46B0-A049-ABC2-7B880AB72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367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C23FA8-3BDD-BC4F-8CAC-23916F2A8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E2DA9-D58F-BD43-A207-C4CADA798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42918-BE63-FA41-B6F1-73249FBB8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0EBCF-506A-A943-8E97-E9350B8AFA31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2D695-3A52-684A-94E4-A91C673B3E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82FC2-CB2E-AE43-8ADF-C1F006174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09FBB-B7C0-9648-987A-FB1A51E38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75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1746487" y="310672"/>
            <a:ext cx="8704820" cy="2790781"/>
          </a:xfrm>
          <a:prstGeom prst="roundRect">
            <a:avLst>
              <a:gd name="adj" fmla="val 6904"/>
            </a:avLst>
          </a:prstGeom>
          <a:solidFill>
            <a:schemeClr val="bg1">
              <a:lumMod val="95000"/>
            </a:schemeClr>
          </a:solidFill>
          <a:ln>
            <a:solidFill>
              <a:srgbClr val="26262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/>
          </a:p>
        </p:txBody>
      </p:sp>
      <p:sp>
        <p:nvSpPr>
          <p:cNvPr id="7" name="TextBox 6"/>
          <p:cNvSpPr txBox="1"/>
          <p:nvPr/>
        </p:nvSpPr>
        <p:spPr>
          <a:xfrm>
            <a:off x="1833494" y="736565"/>
            <a:ext cx="85308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A short introduction to metagenomics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74840" y="3597526"/>
            <a:ext cx="40625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Helvetica Neue Condensed" charset="0"/>
                <a:ea typeface="Helvetica Neue Condensed" charset="0"/>
                <a:cs typeface="Helvetica Neue Condensed" charset="0"/>
              </a:rPr>
              <a:t>Biophysical Sciences BRI 2018 - Microbial ‘Omics Workshop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193" y="3570083"/>
            <a:ext cx="3465297" cy="271679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0864" y="5457526"/>
            <a:ext cx="4230456" cy="907071"/>
          </a:xfrm>
          <a:prstGeom prst="rect">
            <a:avLst/>
          </a:prstGeom>
          <a:solidFill>
            <a:srgbClr val="00B0F0"/>
          </a:solidFill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A4BB1-C2F7-A74E-9349-6D6FB0BB69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63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A </a:t>
            </a:r>
            <a:r>
              <a:rPr lang="en-US" b="1" u="sng" dirty="0"/>
              <a:t>genome</a:t>
            </a:r>
            <a:r>
              <a:rPr lang="en-US" dirty="0"/>
              <a:t> is the DNA sequence of all genetic material in a single cell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940498" y="1951930"/>
            <a:ext cx="2233188" cy="2062257"/>
          </a:xfrm>
          <a:prstGeom prst="rect">
            <a:avLst/>
          </a:prstGeo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ATCGGTACGTAACCCGGTAAGCCTGTGAAGC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988381" y="5978857"/>
            <a:ext cx="4130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(bacterial genomes are circular)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329438" y="2258569"/>
            <a:ext cx="1982714" cy="1878749"/>
          </a:xfrm>
          <a:prstGeom prst="rect">
            <a:avLst/>
          </a:prstGeo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ACTGTGCTGTTGTAAGCCTGTGAAGC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904747" y="2983058"/>
            <a:ext cx="2470645" cy="2308518"/>
          </a:xfrm>
          <a:prstGeom prst="rect">
            <a:avLst/>
          </a:prstGeo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ACTGTTGTAAGCCGTGTAGTTGTAGCCGGAAGC</a:t>
            </a:r>
          </a:p>
        </p:txBody>
      </p:sp>
      <p:sp>
        <p:nvSpPr>
          <p:cNvPr id="45" name="Rectangle 44"/>
          <p:cNvSpPr/>
          <p:nvPr/>
        </p:nvSpPr>
        <p:spPr>
          <a:xfrm rot="11753359">
            <a:off x="3531894" y="4403620"/>
            <a:ext cx="2233188" cy="2062257"/>
          </a:xfrm>
          <a:prstGeom prst="rect">
            <a:avLst/>
          </a:prstGeom>
          <a:noFill/>
        </p:spPr>
        <p:txBody>
          <a:bodyPr spcFirstLastPara="1" wrap="square" lIns="91440" tIns="45720" rIns="91440" bIns="45720" numCol="1">
            <a:prstTxWarp prst="textCircle">
              <a:avLst/>
            </a:prstTxWarp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ACTGTGCTGATCGTTGTAAGCCTGTGAAGC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63198" y="2798391"/>
            <a:ext cx="1987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</a:t>
            </a:r>
            <a:r>
              <a:rPr lang="en-US"/>
              <a:t>is one </a:t>
            </a:r>
            <a:r>
              <a:rPr lang="en-US" dirty="0"/>
              <a:t>genome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541575" y="2874777"/>
            <a:ext cx="15584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is another</a:t>
            </a:r>
          </a:p>
          <a:p>
            <a:pPr algn="ctr"/>
            <a:r>
              <a:rPr lang="en-US" dirty="0"/>
              <a:t> genome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297658" y="3952648"/>
            <a:ext cx="1684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Unique genome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4139278" y="5111582"/>
            <a:ext cx="1018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Different</a:t>
            </a:r>
          </a:p>
          <a:p>
            <a:r>
              <a:rPr lang="en-US" dirty="0"/>
              <a:t>genome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E6B42C-EE38-B048-9460-0B7B651F59C5}"/>
              </a:ext>
            </a:extLst>
          </p:cNvPr>
          <p:cNvSpPr txBox="1"/>
          <p:nvPr/>
        </p:nvSpPr>
        <p:spPr>
          <a:xfrm>
            <a:off x="230588" y="5111582"/>
            <a:ext cx="1832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Slides adapted from Andrea Watson</a:t>
            </a:r>
          </a:p>
        </p:txBody>
      </p:sp>
    </p:spTree>
    <p:extLst>
      <p:ext uri="{BB962C8B-B14F-4D97-AF65-F5344CB8AC3E}">
        <p14:creationId xmlns:p14="http://schemas.microsoft.com/office/powerpoint/2010/main" val="2168771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/>
              <a:t>A </a:t>
            </a:r>
            <a:r>
              <a:rPr lang="en-US" b="1" u="sng" dirty="0"/>
              <a:t>metagenome</a:t>
            </a:r>
            <a:r>
              <a:rPr lang="en-US" dirty="0"/>
              <a:t> is the DNA sequence of all genetic material in a sample containing multiple different cells of various species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12720" y="2368297"/>
            <a:ext cx="67665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ATGCTCGCTAGCTGA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GGGCTCGAGAGATCGCGATC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TTGATCCTGAGCTCTCTAGG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</a:t>
            </a:r>
          </a:p>
          <a:p>
            <a:pPr algn="ctr"/>
            <a:r>
              <a:rPr lang="en-US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GGCTAGCTT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GACTTCTATATAATCG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ATGCGCGTGTGCTAC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ACGTAGAGCGT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</a:t>
            </a:r>
          </a:p>
          <a:p>
            <a:pPr algn="ctr"/>
            <a:r>
              <a:rPr lang="en-US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GCTAGCTGACT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</a:t>
            </a:r>
            <a:r>
              <a:rPr lang="en-US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GGGCTCGAGGCGATC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TTGATCCTGAGCT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GACTTCTATATAATCG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</a:t>
            </a:r>
          </a:p>
          <a:p>
            <a:pPr algn="ctr"/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ATGCGCGTGTGCTAC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ACGTAGAGCGT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GCTAGCTGACT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GGGCTCGAGA</a:t>
            </a:r>
          </a:p>
          <a:p>
            <a:pPr algn="ctr"/>
            <a:r>
              <a:rPr lang="en-US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GATCGCGATC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TTGATCCTGAGCTCTCTAGG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GGCTAGCTT      GACTTCTATATAATCG </a:t>
            </a:r>
          </a:p>
          <a:p>
            <a:pPr algn="ctr"/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908799" y="5507618"/>
            <a:ext cx="4374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This is one metagenome, and it’s a mess</a:t>
            </a:r>
          </a:p>
          <a:p>
            <a:pPr algn="ctr"/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FD868-9917-2C44-9068-DA9EDF203647}"/>
              </a:ext>
            </a:extLst>
          </p:cNvPr>
          <p:cNvSpPr txBox="1"/>
          <p:nvPr/>
        </p:nvSpPr>
        <p:spPr>
          <a:xfrm>
            <a:off x="230588" y="5111582"/>
            <a:ext cx="1832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Slides adapted from Andrea Watson</a:t>
            </a:r>
          </a:p>
        </p:txBody>
      </p:sp>
    </p:spTree>
    <p:extLst>
      <p:ext uri="{BB962C8B-B14F-4D97-AF65-F5344CB8AC3E}">
        <p14:creationId xmlns:p14="http://schemas.microsoft.com/office/powerpoint/2010/main" val="3043597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A19C1-0CD0-E144-8DD9-CB3D6A17B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metagenomes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51A6C-D578-9445-BAA3-EC19A57DB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make sense of a metagenome, and which one to choose will mostly depend on your goal*</a:t>
            </a:r>
          </a:p>
          <a:p>
            <a:pPr lvl="1"/>
            <a:r>
              <a:rPr lang="en-US" dirty="0"/>
              <a:t>Assembly</a:t>
            </a:r>
          </a:p>
          <a:p>
            <a:pPr lvl="1"/>
            <a:r>
              <a:rPr lang="en-US" dirty="0"/>
              <a:t>Gene-focused</a:t>
            </a:r>
          </a:p>
          <a:p>
            <a:pPr lvl="1"/>
            <a:r>
              <a:rPr lang="en-US" dirty="0"/>
              <a:t>Binning of genomes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Mapping to reference</a:t>
            </a:r>
          </a:p>
        </p:txBody>
      </p:sp>
    </p:spTree>
    <p:extLst>
      <p:ext uri="{BB962C8B-B14F-4D97-AF65-F5344CB8AC3E}">
        <p14:creationId xmlns:p14="http://schemas.microsoft.com/office/powerpoint/2010/main" val="1754114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1" name="Straight Connector 960">
            <a:extLst>
              <a:ext uri="{FF2B5EF4-FFF2-40B4-BE49-F238E27FC236}">
                <a16:creationId xmlns:a16="http://schemas.microsoft.com/office/drawing/2014/main" id="{B426F6E4-72CD-644C-BBAC-F51DC4899ED8}"/>
              </a:ext>
            </a:extLst>
          </p:cNvPr>
          <p:cNvCxnSpPr>
            <a:cxnSpLocks/>
          </p:cNvCxnSpPr>
          <p:nvPr/>
        </p:nvCxnSpPr>
        <p:spPr>
          <a:xfrm>
            <a:off x="9787719" y="291105"/>
            <a:ext cx="2365612" cy="1123196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7FCE74EC-99EA-8941-9052-CA2B3D114870}"/>
              </a:ext>
            </a:extLst>
          </p:cNvPr>
          <p:cNvGrpSpPr/>
          <p:nvPr/>
        </p:nvGrpSpPr>
        <p:grpSpPr>
          <a:xfrm>
            <a:off x="1132796" y="1787049"/>
            <a:ext cx="777048" cy="750787"/>
            <a:chOff x="1092595" y="1724849"/>
            <a:chExt cx="777048" cy="75078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76756B1-1FD6-E945-A96A-0FCDF61CD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1092595" y="1724849"/>
              <a:ext cx="278864" cy="750787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08D5789-06AB-B64E-BA30-D547AA925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8240" y="1936312"/>
              <a:ext cx="101403" cy="333783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635F941-FA33-3443-953A-68483455F074}"/>
              </a:ext>
            </a:extLst>
          </p:cNvPr>
          <p:cNvGrpSpPr/>
          <p:nvPr/>
        </p:nvGrpSpPr>
        <p:grpSpPr>
          <a:xfrm>
            <a:off x="2019961" y="1568471"/>
            <a:ext cx="2501238" cy="2652839"/>
            <a:chOff x="2364731" y="1568471"/>
            <a:chExt cx="2501238" cy="2652839"/>
          </a:xfrm>
        </p:grpSpPr>
        <p:grpSp>
          <p:nvGrpSpPr>
            <p:cNvPr id="1497" name="Group 1496">
              <a:extLst>
                <a:ext uri="{FF2B5EF4-FFF2-40B4-BE49-F238E27FC236}">
                  <a16:creationId xmlns:a16="http://schemas.microsoft.com/office/drawing/2014/main" id="{EAC8C1C2-D0E3-0B4F-B7FB-599D3D6C6988}"/>
                </a:ext>
              </a:extLst>
            </p:cNvPr>
            <p:cNvGrpSpPr/>
            <p:nvPr/>
          </p:nvGrpSpPr>
          <p:grpSpPr>
            <a:xfrm>
              <a:off x="2920046" y="1568471"/>
              <a:ext cx="1945923" cy="2652839"/>
              <a:chOff x="2448023" y="1530928"/>
              <a:chExt cx="1945923" cy="2652839"/>
            </a:xfrm>
          </p:grpSpPr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2A806D99-CA23-F644-9D35-BB5C5E5DA7B5}"/>
                  </a:ext>
                </a:extLst>
              </p:cNvPr>
              <p:cNvSpPr txBox="1"/>
              <p:nvPr/>
            </p:nvSpPr>
            <p:spPr>
              <a:xfrm>
                <a:off x="2448023" y="1530928"/>
                <a:ext cx="194592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Helvetica" pitchFamily="2" charset="0"/>
                  </a:rPr>
                  <a:t>metagenomes</a:t>
                </a:r>
              </a:p>
            </p:txBody>
          </p: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BAA6C514-5A7E-AD4D-86F3-2D97915848ED}"/>
                  </a:ext>
                </a:extLst>
              </p:cNvPr>
              <p:cNvGrpSpPr/>
              <p:nvPr/>
            </p:nvGrpSpPr>
            <p:grpSpPr>
              <a:xfrm rot="10800000">
                <a:off x="2807909" y="1954309"/>
                <a:ext cx="1009579" cy="578884"/>
                <a:chOff x="5056068" y="549798"/>
                <a:chExt cx="1096790" cy="628890"/>
              </a:xfrm>
            </p:grpSpPr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66FA6A98-8DD0-CF44-BA34-52B3DA8515E8}"/>
                    </a:ext>
                  </a:extLst>
                </p:cNvPr>
                <p:cNvCxnSpPr/>
                <p:nvPr/>
              </p:nvCxnSpPr>
              <p:spPr>
                <a:xfrm>
                  <a:off x="5056068" y="549798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5856748F-EBDD-AE40-9E2C-1CC1B915D99C}"/>
                    </a:ext>
                  </a:extLst>
                </p:cNvPr>
                <p:cNvCxnSpPr/>
                <p:nvPr/>
              </p:nvCxnSpPr>
              <p:spPr>
                <a:xfrm>
                  <a:off x="5364726" y="549798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>
                  <a:extLst>
                    <a:ext uri="{FF2B5EF4-FFF2-40B4-BE49-F238E27FC236}">
                      <a16:creationId xmlns:a16="http://schemas.microsoft.com/office/drawing/2014/main" id="{E66CEA0D-FDAF-1544-904C-6D6581ED9B63}"/>
                    </a:ext>
                  </a:extLst>
                </p:cNvPr>
                <p:cNvCxnSpPr/>
                <p:nvPr/>
              </p:nvCxnSpPr>
              <p:spPr>
                <a:xfrm>
                  <a:off x="5667596" y="551727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CBBA460A-0135-A246-863E-FDFFF2F922D8}"/>
                    </a:ext>
                  </a:extLst>
                </p:cNvPr>
                <p:cNvCxnSpPr/>
                <p:nvPr/>
              </p:nvCxnSpPr>
              <p:spPr>
                <a:xfrm>
                  <a:off x="5518914" y="603814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8F54F41F-7F93-204E-BDA2-B76C02B3A5F9}"/>
                    </a:ext>
                  </a:extLst>
                </p:cNvPr>
                <p:cNvCxnSpPr/>
                <p:nvPr/>
              </p:nvCxnSpPr>
              <p:spPr>
                <a:xfrm>
                  <a:off x="5221971" y="603814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82491C37-01F5-3C41-9F29-46F5EEB4EBBC}"/>
                    </a:ext>
                  </a:extLst>
                </p:cNvPr>
                <p:cNvCxnSpPr/>
                <p:nvPr/>
              </p:nvCxnSpPr>
              <p:spPr>
                <a:xfrm>
                  <a:off x="5835886" y="603814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44C70F51-25B8-8D41-AF1E-A8CEE371630A}"/>
                    </a:ext>
                  </a:extLst>
                </p:cNvPr>
                <p:cNvCxnSpPr/>
                <p:nvPr/>
              </p:nvCxnSpPr>
              <p:spPr>
                <a:xfrm>
                  <a:off x="5122116" y="661193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EC470DF7-1E6B-5B4B-9FCF-18799B585017}"/>
                    </a:ext>
                  </a:extLst>
                </p:cNvPr>
                <p:cNvCxnSpPr/>
                <p:nvPr/>
              </p:nvCxnSpPr>
              <p:spPr>
                <a:xfrm>
                  <a:off x="5430774" y="661193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3EEA4D53-E06D-074E-B1A2-3DB30D02AEDB}"/>
                    </a:ext>
                  </a:extLst>
                </p:cNvPr>
                <p:cNvCxnSpPr/>
                <p:nvPr/>
              </p:nvCxnSpPr>
              <p:spPr>
                <a:xfrm>
                  <a:off x="5733644" y="663122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A96A733E-9B41-954D-827C-517DDE17955B}"/>
                    </a:ext>
                  </a:extLst>
                </p:cNvPr>
                <p:cNvCxnSpPr/>
                <p:nvPr/>
              </p:nvCxnSpPr>
              <p:spPr>
                <a:xfrm>
                  <a:off x="5584962" y="715209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37943BE0-26A8-E04B-8C91-799ACE67ECA9}"/>
                    </a:ext>
                  </a:extLst>
                </p:cNvPr>
                <p:cNvCxnSpPr/>
                <p:nvPr/>
              </p:nvCxnSpPr>
              <p:spPr>
                <a:xfrm>
                  <a:off x="5288019" y="715209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5B061662-445E-6B49-8A25-83A91253E6AD}"/>
                    </a:ext>
                  </a:extLst>
                </p:cNvPr>
                <p:cNvCxnSpPr/>
                <p:nvPr/>
              </p:nvCxnSpPr>
              <p:spPr>
                <a:xfrm>
                  <a:off x="5901934" y="715209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99D5509D-2579-044D-A46C-1447078B9DB7}"/>
                    </a:ext>
                  </a:extLst>
                </p:cNvPr>
                <p:cNvCxnSpPr/>
                <p:nvPr/>
              </p:nvCxnSpPr>
              <p:spPr>
                <a:xfrm>
                  <a:off x="5093390" y="778041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07ED5B72-17D8-964B-8BEF-486321A10646}"/>
                    </a:ext>
                  </a:extLst>
                </p:cNvPr>
                <p:cNvCxnSpPr/>
                <p:nvPr/>
              </p:nvCxnSpPr>
              <p:spPr>
                <a:xfrm>
                  <a:off x="5402048" y="778041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>
                  <a:extLst>
                    <a:ext uri="{FF2B5EF4-FFF2-40B4-BE49-F238E27FC236}">
                      <a16:creationId xmlns:a16="http://schemas.microsoft.com/office/drawing/2014/main" id="{EB623559-C856-3645-9B30-581F02AAF93B}"/>
                    </a:ext>
                  </a:extLst>
                </p:cNvPr>
                <p:cNvCxnSpPr/>
                <p:nvPr/>
              </p:nvCxnSpPr>
              <p:spPr>
                <a:xfrm>
                  <a:off x="5704918" y="779970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E39A7565-CE39-1A45-9D2B-D03B4BAECABF}"/>
                    </a:ext>
                  </a:extLst>
                </p:cNvPr>
                <p:cNvCxnSpPr/>
                <p:nvPr/>
              </p:nvCxnSpPr>
              <p:spPr>
                <a:xfrm>
                  <a:off x="5556235" y="832057"/>
                  <a:ext cx="250925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E63427EA-9DC3-6847-A4FB-05839CC34906}"/>
                    </a:ext>
                  </a:extLst>
                </p:cNvPr>
                <p:cNvCxnSpPr/>
                <p:nvPr/>
              </p:nvCxnSpPr>
              <p:spPr>
                <a:xfrm>
                  <a:off x="5259293" y="832057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CCB99CBF-2060-E643-A81C-CD1ABFA0AEF4}"/>
                    </a:ext>
                  </a:extLst>
                </p:cNvPr>
                <p:cNvCxnSpPr/>
                <p:nvPr/>
              </p:nvCxnSpPr>
              <p:spPr>
                <a:xfrm>
                  <a:off x="5873208" y="832057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CFA0161E-AB30-7640-B7C3-222C62A27EF2}"/>
                    </a:ext>
                  </a:extLst>
                </p:cNvPr>
                <p:cNvCxnSpPr/>
                <p:nvPr/>
              </p:nvCxnSpPr>
              <p:spPr>
                <a:xfrm>
                  <a:off x="5056068" y="893180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1051D927-F74C-964B-9BC5-3081FD05F3C5}"/>
                    </a:ext>
                  </a:extLst>
                </p:cNvPr>
                <p:cNvCxnSpPr/>
                <p:nvPr/>
              </p:nvCxnSpPr>
              <p:spPr>
                <a:xfrm>
                  <a:off x="5364726" y="893180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Straight Connector 151">
                  <a:extLst>
                    <a:ext uri="{FF2B5EF4-FFF2-40B4-BE49-F238E27FC236}">
                      <a16:creationId xmlns:a16="http://schemas.microsoft.com/office/drawing/2014/main" id="{216C4015-9159-5245-B95F-FBE84D6BD553}"/>
                    </a:ext>
                  </a:extLst>
                </p:cNvPr>
                <p:cNvCxnSpPr/>
                <p:nvPr/>
              </p:nvCxnSpPr>
              <p:spPr>
                <a:xfrm>
                  <a:off x="5667596" y="895109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Straight Connector 152">
                  <a:extLst>
                    <a:ext uri="{FF2B5EF4-FFF2-40B4-BE49-F238E27FC236}">
                      <a16:creationId xmlns:a16="http://schemas.microsoft.com/office/drawing/2014/main" id="{470FE2CD-6758-A14B-9EDC-4B39E9E14F53}"/>
                    </a:ext>
                  </a:extLst>
                </p:cNvPr>
                <p:cNvCxnSpPr/>
                <p:nvPr/>
              </p:nvCxnSpPr>
              <p:spPr>
                <a:xfrm>
                  <a:off x="5518914" y="947196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Straight Connector 153">
                  <a:extLst>
                    <a:ext uri="{FF2B5EF4-FFF2-40B4-BE49-F238E27FC236}">
                      <a16:creationId xmlns:a16="http://schemas.microsoft.com/office/drawing/2014/main" id="{5F8FA429-0B30-1545-BB1D-C95BC6704C55}"/>
                    </a:ext>
                  </a:extLst>
                </p:cNvPr>
                <p:cNvCxnSpPr/>
                <p:nvPr/>
              </p:nvCxnSpPr>
              <p:spPr>
                <a:xfrm>
                  <a:off x="5221971" y="947196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Straight Connector 154">
                  <a:extLst>
                    <a:ext uri="{FF2B5EF4-FFF2-40B4-BE49-F238E27FC236}">
                      <a16:creationId xmlns:a16="http://schemas.microsoft.com/office/drawing/2014/main" id="{B3615620-2EEF-A240-9D7E-E00D4E2A5FC3}"/>
                    </a:ext>
                  </a:extLst>
                </p:cNvPr>
                <p:cNvCxnSpPr/>
                <p:nvPr/>
              </p:nvCxnSpPr>
              <p:spPr>
                <a:xfrm>
                  <a:off x="5835886" y="947196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Straight Connector 155">
                  <a:extLst>
                    <a:ext uri="{FF2B5EF4-FFF2-40B4-BE49-F238E27FC236}">
                      <a16:creationId xmlns:a16="http://schemas.microsoft.com/office/drawing/2014/main" id="{F2C671F9-D8E2-3D46-BC34-40E96FEF1A85}"/>
                    </a:ext>
                  </a:extLst>
                </p:cNvPr>
                <p:cNvCxnSpPr/>
                <p:nvPr/>
              </p:nvCxnSpPr>
              <p:spPr>
                <a:xfrm>
                  <a:off x="5093390" y="1018801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>
                  <a:extLst>
                    <a:ext uri="{FF2B5EF4-FFF2-40B4-BE49-F238E27FC236}">
                      <a16:creationId xmlns:a16="http://schemas.microsoft.com/office/drawing/2014/main" id="{828DA39F-4FC6-6D45-A450-3E4BC1DCE017}"/>
                    </a:ext>
                  </a:extLst>
                </p:cNvPr>
                <p:cNvCxnSpPr/>
                <p:nvPr/>
              </p:nvCxnSpPr>
              <p:spPr>
                <a:xfrm>
                  <a:off x="5402048" y="1018801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959F2FDE-E15E-704D-A674-370DCF7C2D90}"/>
                    </a:ext>
                  </a:extLst>
                </p:cNvPr>
                <p:cNvCxnSpPr/>
                <p:nvPr/>
              </p:nvCxnSpPr>
              <p:spPr>
                <a:xfrm>
                  <a:off x="5704918" y="1020730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0C8E84EE-CC3B-5E48-9496-3D96B3D4525C}"/>
                    </a:ext>
                  </a:extLst>
                </p:cNvPr>
                <p:cNvCxnSpPr/>
                <p:nvPr/>
              </p:nvCxnSpPr>
              <p:spPr>
                <a:xfrm>
                  <a:off x="5556236" y="1072817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1F92D247-08F9-8B4E-9DF8-3212EAD5C369}"/>
                    </a:ext>
                  </a:extLst>
                </p:cNvPr>
                <p:cNvCxnSpPr/>
                <p:nvPr/>
              </p:nvCxnSpPr>
              <p:spPr>
                <a:xfrm>
                  <a:off x="5259293" y="1072817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4E399BD1-695B-CE44-8860-E2E2ED9CFCE3}"/>
                    </a:ext>
                  </a:extLst>
                </p:cNvPr>
                <p:cNvCxnSpPr/>
                <p:nvPr/>
              </p:nvCxnSpPr>
              <p:spPr>
                <a:xfrm>
                  <a:off x="5873208" y="1072817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>
                  <a:extLst>
                    <a:ext uri="{FF2B5EF4-FFF2-40B4-BE49-F238E27FC236}">
                      <a16:creationId xmlns:a16="http://schemas.microsoft.com/office/drawing/2014/main" id="{84A2660B-E670-0B45-AB7D-CA3DC2699D5D}"/>
                    </a:ext>
                  </a:extLst>
                </p:cNvPr>
                <p:cNvCxnSpPr/>
                <p:nvPr/>
              </p:nvCxnSpPr>
              <p:spPr>
                <a:xfrm>
                  <a:off x="5093390" y="1124672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7D8A7DBE-6F14-374F-8F1B-1BDC374ED62E}"/>
                    </a:ext>
                  </a:extLst>
                </p:cNvPr>
                <p:cNvCxnSpPr/>
                <p:nvPr/>
              </p:nvCxnSpPr>
              <p:spPr>
                <a:xfrm>
                  <a:off x="5402048" y="1124672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F6C400AE-FD73-CF46-AB34-D7C1C45F28C8}"/>
                    </a:ext>
                  </a:extLst>
                </p:cNvPr>
                <p:cNvCxnSpPr/>
                <p:nvPr/>
              </p:nvCxnSpPr>
              <p:spPr>
                <a:xfrm>
                  <a:off x="5704918" y="1126601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E3A16DD7-68EE-0248-89AD-AA850FAF6F64}"/>
                    </a:ext>
                  </a:extLst>
                </p:cNvPr>
                <p:cNvCxnSpPr/>
                <p:nvPr/>
              </p:nvCxnSpPr>
              <p:spPr>
                <a:xfrm>
                  <a:off x="5556236" y="1178688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FD2EDC7B-3E5E-884C-838A-705242727FC4}"/>
                    </a:ext>
                  </a:extLst>
                </p:cNvPr>
                <p:cNvCxnSpPr/>
                <p:nvPr/>
              </p:nvCxnSpPr>
              <p:spPr>
                <a:xfrm>
                  <a:off x="5259293" y="1178688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5983CA35-DFF2-3E47-9CC7-58BF016836A4}"/>
                    </a:ext>
                  </a:extLst>
                </p:cNvPr>
                <p:cNvCxnSpPr/>
                <p:nvPr/>
              </p:nvCxnSpPr>
              <p:spPr>
                <a:xfrm>
                  <a:off x="5873208" y="1178688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B9C8599C-8F7D-EF4B-ACDE-930ED7D656C0}"/>
                  </a:ext>
                </a:extLst>
              </p:cNvPr>
              <p:cNvGrpSpPr/>
              <p:nvPr/>
            </p:nvGrpSpPr>
            <p:grpSpPr>
              <a:xfrm>
                <a:off x="2821507" y="2787446"/>
                <a:ext cx="1009579" cy="578884"/>
                <a:chOff x="5056068" y="549798"/>
                <a:chExt cx="1096790" cy="628890"/>
              </a:xfrm>
            </p:grpSpPr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47432E37-8AA5-8047-AF4D-0AD3E9BC804B}"/>
                    </a:ext>
                  </a:extLst>
                </p:cNvPr>
                <p:cNvCxnSpPr/>
                <p:nvPr/>
              </p:nvCxnSpPr>
              <p:spPr>
                <a:xfrm>
                  <a:off x="5056068" y="549798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DDC3B8DF-EAD1-F44E-BD19-B662CF47E287}"/>
                    </a:ext>
                  </a:extLst>
                </p:cNvPr>
                <p:cNvCxnSpPr/>
                <p:nvPr/>
              </p:nvCxnSpPr>
              <p:spPr>
                <a:xfrm>
                  <a:off x="5364726" y="549798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C80A78CC-8A15-E343-BE95-FAFAD0595F88}"/>
                    </a:ext>
                  </a:extLst>
                </p:cNvPr>
                <p:cNvCxnSpPr/>
                <p:nvPr/>
              </p:nvCxnSpPr>
              <p:spPr>
                <a:xfrm>
                  <a:off x="5667596" y="551727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A886D54E-E2F3-D54D-9134-31CD8CE8BD3B}"/>
                    </a:ext>
                  </a:extLst>
                </p:cNvPr>
                <p:cNvCxnSpPr/>
                <p:nvPr/>
              </p:nvCxnSpPr>
              <p:spPr>
                <a:xfrm>
                  <a:off x="5518914" y="603814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8C89385A-D1B5-A340-8949-F0DE14580209}"/>
                    </a:ext>
                  </a:extLst>
                </p:cNvPr>
                <p:cNvCxnSpPr/>
                <p:nvPr/>
              </p:nvCxnSpPr>
              <p:spPr>
                <a:xfrm>
                  <a:off x="5221971" y="603814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D240FD17-8A50-F14F-9D67-7DA65DC569CF}"/>
                    </a:ext>
                  </a:extLst>
                </p:cNvPr>
                <p:cNvCxnSpPr/>
                <p:nvPr/>
              </p:nvCxnSpPr>
              <p:spPr>
                <a:xfrm>
                  <a:off x="5835886" y="603814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3EAF2B86-245E-B949-9898-7B68DE273C56}"/>
                    </a:ext>
                  </a:extLst>
                </p:cNvPr>
                <p:cNvCxnSpPr/>
                <p:nvPr/>
              </p:nvCxnSpPr>
              <p:spPr>
                <a:xfrm>
                  <a:off x="5122116" y="661193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9764ACA0-2924-DF44-BC2D-7579B8E9BB57}"/>
                    </a:ext>
                  </a:extLst>
                </p:cNvPr>
                <p:cNvCxnSpPr/>
                <p:nvPr/>
              </p:nvCxnSpPr>
              <p:spPr>
                <a:xfrm>
                  <a:off x="5430774" y="661193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4B561D1B-2021-2D46-BCEF-7BB425DFA8B8}"/>
                    </a:ext>
                  </a:extLst>
                </p:cNvPr>
                <p:cNvCxnSpPr/>
                <p:nvPr/>
              </p:nvCxnSpPr>
              <p:spPr>
                <a:xfrm>
                  <a:off x="5733644" y="663122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>
                  <a:extLst>
                    <a:ext uri="{FF2B5EF4-FFF2-40B4-BE49-F238E27FC236}">
                      <a16:creationId xmlns:a16="http://schemas.microsoft.com/office/drawing/2014/main" id="{54066B98-679C-DC45-8E4A-E0EB4B2E95BF}"/>
                    </a:ext>
                  </a:extLst>
                </p:cNvPr>
                <p:cNvCxnSpPr/>
                <p:nvPr/>
              </p:nvCxnSpPr>
              <p:spPr>
                <a:xfrm>
                  <a:off x="5584962" y="715209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>
                  <a:extLst>
                    <a:ext uri="{FF2B5EF4-FFF2-40B4-BE49-F238E27FC236}">
                      <a16:creationId xmlns:a16="http://schemas.microsoft.com/office/drawing/2014/main" id="{879E20AC-B8DD-4E41-B3E1-CF2D4F1A9EB9}"/>
                    </a:ext>
                  </a:extLst>
                </p:cNvPr>
                <p:cNvCxnSpPr/>
                <p:nvPr/>
              </p:nvCxnSpPr>
              <p:spPr>
                <a:xfrm>
                  <a:off x="5288019" y="715209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C54B0FB2-FAF7-764C-A3B2-04A50C0F0BA2}"/>
                    </a:ext>
                  </a:extLst>
                </p:cNvPr>
                <p:cNvCxnSpPr/>
                <p:nvPr/>
              </p:nvCxnSpPr>
              <p:spPr>
                <a:xfrm>
                  <a:off x="5901934" y="715209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2A02541D-0096-2B43-B1C7-F2B847427C62}"/>
                    </a:ext>
                  </a:extLst>
                </p:cNvPr>
                <p:cNvCxnSpPr/>
                <p:nvPr/>
              </p:nvCxnSpPr>
              <p:spPr>
                <a:xfrm>
                  <a:off x="5093390" y="778041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>
                  <a:extLst>
                    <a:ext uri="{FF2B5EF4-FFF2-40B4-BE49-F238E27FC236}">
                      <a16:creationId xmlns:a16="http://schemas.microsoft.com/office/drawing/2014/main" id="{7C1851BD-C851-8747-83DF-D78C5B19D01C}"/>
                    </a:ext>
                  </a:extLst>
                </p:cNvPr>
                <p:cNvCxnSpPr/>
                <p:nvPr/>
              </p:nvCxnSpPr>
              <p:spPr>
                <a:xfrm>
                  <a:off x="5402048" y="778041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>
                  <a:extLst>
                    <a:ext uri="{FF2B5EF4-FFF2-40B4-BE49-F238E27FC236}">
                      <a16:creationId xmlns:a16="http://schemas.microsoft.com/office/drawing/2014/main" id="{6C0C95A2-F958-3942-91D2-D626243038DA}"/>
                    </a:ext>
                  </a:extLst>
                </p:cNvPr>
                <p:cNvCxnSpPr/>
                <p:nvPr/>
              </p:nvCxnSpPr>
              <p:spPr>
                <a:xfrm>
                  <a:off x="5704918" y="779970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F1F168D8-462E-EE4D-9648-AEC585BFB235}"/>
                    </a:ext>
                  </a:extLst>
                </p:cNvPr>
                <p:cNvCxnSpPr/>
                <p:nvPr/>
              </p:nvCxnSpPr>
              <p:spPr>
                <a:xfrm>
                  <a:off x="5556236" y="832057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21CA534D-AD9D-5F46-96C4-46231B958D15}"/>
                    </a:ext>
                  </a:extLst>
                </p:cNvPr>
                <p:cNvCxnSpPr/>
                <p:nvPr/>
              </p:nvCxnSpPr>
              <p:spPr>
                <a:xfrm>
                  <a:off x="5259293" y="832057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6922BEDB-3ED3-B544-9EB8-134C61C6F8D0}"/>
                    </a:ext>
                  </a:extLst>
                </p:cNvPr>
                <p:cNvCxnSpPr/>
                <p:nvPr/>
              </p:nvCxnSpPr>
              <p:spPr>
                <a:xfrm>
                  <a:off x="5873208" y="832057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1FAE4A38-F0DB-F646-B6C5-F528FF866656}"/>
                    </a:ext>
                  </a:extLst>
                </p:cNvPr>
                <p:cNvCxnSpPr/>
                <p:nvPr/>
              </p:nvCxnSpPr>
              <p:spPr>
                <a:xfrm>
                  <a:off x="5056068" y="893180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AF5F47E3-B325-6B46-9352-BE2A592FEBF1}"/>
                    </a:ext>
                  </a:extLst>
                </p:cNvPr>
                <p:cNvCxnSpPr/>
                <p:nvPr/>
              </p:nvCxnSpPr>
              <p:spPr>
                <a:xfrm>
                  <a:off x="5364726" y="893180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57E2D2CF-9866-9840-849E-DA3A469D0F37}"/>
                    </a:ext>
                  </a:extLst>
                </p:cNvPr>
                <p:cNvCxnSpPr/>
                <p:nvPr/>
              </p:nvCxnSpPr>
              <p:spPr>
                <a:xfrm>
                  <a:off x="5667596" y="895109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4554AB78-F540-4A40-903C-065E0C081F10}"/>
                    </a:ext>
                  </a:extLst>
                </p:cNvPr>
                <p:cNvCxnSpPr/>
                <p:nvPr/>
              </p:nvCxnSpPr>
              <p:spPr>
                <a:xfrm>
                  <a:off x="5518914" y="947196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E42DECAB-80A0-7845-AA2C-F9352160D68D}"/>
                    </a:ext>
                  </a:extLst>
                </p:cNvPr>
                <p:cNvCxnSpPr/>
                <p:nvPr/>
              </p:nvCxnSpPr>
              <p:spPr>
                <a:xfrm>
                  <a:off x="5221971" y="947196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7665643B-8A6B-B841-9AAE-F9E2D6F9E148}"/>
                    </a:ext>
                  </a:extLst>
                </p:cNvPr>
                <p:cNvCxnSpPr/>
                <p:nvPr/>
              </p:nvCxnSpPr>
              <p:spPr>
                <a:xfrm>
                  <a:off x="5835886" y="947196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681EB9FD-1F1E-8C41-B716-E4D30046C829}"/>
                    </a:ext>
                  </a:extLst>
                </p:cNvPr>
                <p:cNvCxnSpPr/>
                <p:nvPr/>
              </p:nvCxnSpPr>
              <p:spPr>
                <a:xfrm>
                  <a:off x="5093390" y="1018801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060FE81E-6F6D-8D4D-A186-1FB3E5893F72}"/>
                    </a:ext>
                  </a:extLst>
                </p:cNvPr>
                <p:cNvCxnSpPr/>
                <p:nvPr/>
              </p:nvCxnSpPr>
              <p:spPr>
                <a:xfrm>
                  <a:off x="5402048" y="1018801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59769D6F-9115-DC40-941D-41EEEA437DC4}"/>
                    </a:ext>
                  </a:extLst>
                </p:cNvPr>
                <p:cNvCxnSpPr/>
                <p:nvPr/>
              </p:nvCxnSpPr>
              <p:spPr>
                <a:xfrm>
                  <a:off x="5704918" y="1020730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2CD74D6F-149D-6647-A548-3C37C8C1AD55}"/>
                    </a:ext>
                  </a:extLst>
                </p:cNvPr>
                <p:cNvCxnSpPr/>
                <p:nvPr/>
              </p:nvCxnSpPr>
              <p:spPr>
                <a:xfrm>
                  <a:off x="5556236" y="1072817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03E7DA87-606E-C04F-BF14-F6D9FAF1A7D6}"/>
                    </a:ext>
                  </a:extLst>
                </p:cNvPr>
                <p:cNvCxnSpPr/>
                <p:nvPr/>
              </p:nvCxnSpPr>
              <p:spPr>
                <a:xfrm>
                  <a:off x="5259293" y="1072817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AF4E4489-923B-FD49-BE69-14CEBFE456AC}"/>
                    </a:ext>
                  </a:extLst>
                </p:cNvPr>
                <p:cNvCxnSpPr/>
                <p:nvPr/>
              </p:nvCxnSpPr>
              <p:spPr>
                <a:xfrm>
                  <a:off x="5873208" y="1072817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A3809F10-78F5-F744-ADA5-492C32496AA4}"/>
                    </a:ext>
                  </a:extLst>
                </p:cNvPr>
                <p:cNvCxnSpPr/>
                <p:nvPr/>
              </p:nvCxnSpPr>
              <p:spPr>
                <a:xfrm>
                  <a:off x="5093390" y="1124672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Straight Connector 199">
                  <a:extLst>
                    <a:ext uri="{FF2B5EF4-FFF2-40B4-BE49-F238E27FC236}">
                      <a16:creationId xmlns:a16="http://schemas.microsoft.com/office/drawing/2014/main" id="{D6ACB262-FA74-9749-9B0A-82F5DE53F709}"/>
                    </a:ext>
                  </a:extLst>
                </p:cNvPr>
                <p:cNvCxnSpPr/>
                <p:nvPr/>
              </p:nvCxnSpPr>
              <p:spPr>
                <a:xfrm>
                  <a:off x="5402048" y="1124672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AA5EACF4-3F84-FC4B-885C-05544A7DB4FC}"/>
                    </a:ext>
                  </a:extLst>
                </p:cNvPr>
                <p:cNvCxnSpPr/>
                <p:nvPr/>
              </p:nvCxnSpPr>
              <p:spPr>
                <a:xfrm>
                  <a:off x="5704918" y="1126601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6CD88B73-D404-884E-97A6-DABF666FDAAA}"/>
                    </a:ext>
                  </a:extLst>
                </p:cNvPr>
                <p:cNvCxnSpPr/>
                <p:nvPr/>
              </p:nvCxnSpPr>
              <p:spPr>
                <a:xfrm>
                  <a:off x="5556236" y="1178688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E74C7EE4-ACD1-764B-A079-1B9A38C9307A}"/>
                    </a:ext>
                  </a:extLst>
                </p:cNvPr>
                <p:cNvCxnSpPr/>
                <p:nvPr/>
              </p:nvCxnSpPr>
              <p:spPr>
                <a:xfrm>
                  <a:off x="5259293" y="1178688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F28D9224-6B63-EA49-A782-7B9060E2387D}"/>
                    </a:ext>
                  </a:extLst>
                </p:cNvPr>
                <p:cNvCxnSpPr/>
                <p:nvPr/>
              </p:nvCxnSpPr>
              <p:spPr>
                <a:xfrm>
                  <a:off x="5873208" y="1178688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ABE2EBA7-AFFC-0F43-BC15-835B10FAE68C}"/>
                  </a:ext>
                </a:extLst>
              </p:cNvPr>
              <p:cNvGrpSpPr/>
              <p:nvPr/>
            </p:nvGrpSpPr>
            <p:grpSpPr>
              <a:xfrm rot="10800000">
                <a:off x="2821507" y="3604883"/>
                <a:ext cx="1009579" cy="578884"/>
                <a:chOff x="5056068" y="549798"/>
                <a:chExt cx="1096790" cy="628890"/>
              </a:xfrm>
            </p:grpSpPr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151F713C-D521-B844-A5B2-203AED50F7AB}"/>
                    </a:ext>
                  </a:extLst>
                </p:cNvPr>
                <p:cNvCxnSpPr/>
                <p:nvPr/>
              </p:nvCxnSpPr>
              <p:spPr>
                <a:xfrm>
                  <a:off x="5056068" y="549798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0E65B7E1-D199-7D4F-A50F-93CBBDFD3C5B}"/>
                    </a:ext>
                  </a:extLst>
                </p:cNvPr>
                <p:cNvCxnSpPr/>
                <p:nvPr/>
              </p:nvCxnSpPr>
              <p:spPr>
                <a:xfrm>
                  <a:off x="5364726" y="549798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>
                  <a:extLst>
                    <a:ext uri="{FF2B5EF4-FFF2-40B4-BE49-F238E27FC236}">
                      <a16:creationId xmlns:a16="http://schemas.microsoft.com/office/drawing/2014/main" id="{80F79B9C-7D6C-894D-AB4A-684702FEE038}"/>
                    </a:ext>
                  </a:extLst>
                </p:cNvPr>
                <p:cNvCxnSpPr/>
                <p:nvPr/>
              </p:nvCxnSpPr>
              <p:spPr>
                <a:xfrm>
                  <a:off x="5667596" y="551727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>
                  <a:extLst>
                    <a:ext uri="{FF2B5EF4-FFF2-40B4-BE49-F238E27FC236}">
                      <a16:creationId xmlns:a16="http://schemas.microsoft.com/office/drawing/2014/main" id="{C59F5134-7339-DA48-A47C-144E723A612A}"/>
                    </a:ext>
                  </a:extLst>
                </p:cNvPr>
                <p:cNvCxnSpPr/>
                <p:nvPr/>
              </p:nvCxnSpPr>
              <p:spPr>
                <a:xfrm>
                  <a:off x="5518914" y="603814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>
                  <a:extLst>
                    <a:ext uri="{FF2B5EF4-FFF2-40B4-BE49-F238E27FC236}">
                      <a16:creationId xmlns:a16="http://schemas.microsoft.com/office/drawing/2014/main" id="{D260A11F-C9F6-774A-96B0-6D70DD05DF27}"/>
                    </a:ext>
                  </a:extLst>
                </p:cNvPr>
                <p:cNvCxnSpPr/>
                <p:nvPr/>
              </p:nvCxnSpPr>
              <p:spPr>
                <a:xfrm>
                  <a:off x="5221971" y="603814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>
                  <a:extLst>
                    <a:ext uri="{FF2B5EF4-FFF2-40B4-BE49-F238E27FC236}">
                      <a16:creationId xmlns:a16="http://schemas.microsoft.com/office/drawing/2014/main" id="{C162D798-D997-8B44-87AA-058C055BCE7F}"/>
                    </a:ext>
                  </a:extLst>
                </p:cNvPr>
                <p:cNvCxnSpPr/>
                <p:nvPr/>
              </p:nvCxnSpPr>
              <p:spPr>
                <a:xfrm>
                  <a:off x="5835886" y="603814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45F39074-1F87-FA4D-8101-38117FE51EE6}"/>
                    </a:ext>
                  </a:extLst>
                </p:cNvPr>
                <p:cNvCxnSpPr/>
                <p:nvPr/>
              </p:nvCxnSpPr>
              <p:spPr>
                <a:xfrm>
                  <a:off x="5122116" y="661193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3" name="Straight Connector 212">
                  <a:extLst>
                    <a:ext uri="{FF2B5EF4-FFF2-40B4-BE49-F238E27FC236}">
                      <a16:creationId xmlns:a16="http://schemas.microsoft.com/office/drawing/2014/main" id="{1514DC59-6DD2-494A-A80F-501B92C1F675}"/>
                    </a:ext>
                  </a:extLst>
                </p:cNvPr>
                <p:cNvCxnSpPr/>
                <p:nvPr/>
              </p:nvCxnSpPr>
              <p:spPr>
                <a:xfrm>
                  <a:off x="5430774" y="661193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4" name="Straight Connector 213">
                  <a:extLst>
                    <a:ext uri="{FF2B5EF4-FFF2-40B4-BE49-F238E27FC236}">
                      <a16:creationId xmlns:a16="http://schemas.microsoft.com/office/drawing/2014/main" id="{8E2BD693-B585-4845-BBB4-32E41DEFB773}"/>
                    </a:ext>
                  </a:extLst>
                </p:cNvPr>
                <p:cNvCxnSpPr/>
                <p:nvPr/>
              </p:nvCxnSpPr>
              <p:spPr>
                <a:xfrm>
                  <a:off x="5733644" y="663122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5" name="Straight Connector 214">
                  <a:extLst>
                    <a:ext uri="{FF2B5EF4-FFF2-40B4-BE49-F238E27FC236}">
                      <a16:creationId xmlns:a16="http://schemas.microsoft.com/office/drawing/2014/main" id="{DB1FCECD-548D-C94E-BD1B-170A6F6C9FF9}"/>
                    </a:ext>
                  </a:extLst>
                </p:cNvPr>
                <p:cNvCxnSpPr/>
                <p:nvPr/>
              </p:nvCxnSpPr>
              <p:spPr>
                <a:xfrm>
                  <a:off x="5584962" y="715209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6" name="Straight Connector 215">
                  <a:extLst>
                    <a:ext uri="{FF2B5EF4-FFF2-40B4-BE49-F238E27FC236}">
                      <a16:creationId xmlns:a16="http://schemas.microsoft.com/office/drawing/2014/main" id="{440F7404-96D9-9D4A-B32F-531728021C53}"/>
                    </a:ext>
                  </a:extLst>
                </p:cNvPr>
                <p:cNvCxnSpPr/>
                <p:nvPr/>
              </p:nvCxnSpPr>
              <p:spPr>
                <a:xfrm>
                  <a:off x="5288019" y="715209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7" name="Straight Connector 216">
                  <a:extLst>
                    <a:ext uri="{FF2B5EF4-FFF2-40B4-BE49-F238E27FC236}">
                      <a16:creationId xmlns:a16="http://schemas.microsoft.com/office/drawing/2014/main" id="{C8BF7F43-8205-5148-96EA-F8A7460CD19A}"/>
                    </a:ext>
                  </a:extLst>
                </p:cNvPr>
                <p:cNvCxnSpPr/>
                <p:nvPr/>
              </p:nvCxnSpPr>
              <p:spPr>
                <a:xfrm>
                  <a:off x="5901934" y="715209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8" name="Straight Connector 217">
                  <a:extLst>
                    <a:ext uri="{FF2B5EF4-FFF2-40B4-BE49-F238E27FC236}">
                      <a16:creationId xmlns:a16="http://schemas.microsoft.com/office/drawing/2014/main" id="{DA9D716D-DD67-C74C-919A-CA2B91C67042}"/>
                    </a:ext>
                  </a:extLst>
                </p:cNvPr>
                <p:cNvCxnSpPr/>
                <p:nvPr/>
              </p:nvCxnSpPr>
              <p:spPr>
                <a:xfrm>
                  <a:off x="5093390" y="778041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9" name="Straight Connector 218">
                  <a:extLst>
                    <a:ext uri="{FF2B5EF4-FFF2-40B4-BE49-F238E27FC236}">
                      <a16:creationId xmlns:a16="http://schemas.microsoft.com/office/drawing/2014/main" id="{DCFCB63C-C77C-5641-9419-88A09CA541A2}"/>
                    </a:ext>
                  </a:extLst>
                </p:cNvPr>
                <p:cNvCxnSpPr/>
                <p:nvPr/>
              </p:nvCxnSpPr>
              <p:spPr>
                <a:xfrm>
                  <a:off x="5402048" y="778041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0" name="Straight Connector 219">
                  <a:extLst>
                    <a:ext uri="{FF2B5EF4-FFF2-40B4-BE49-F238E27FC236}">
                      <a16:creationId xmlns:a16="http://schemas.microsoft.com/office/drawing/2014/main" id="{7E1DA836-3A1D-F349-B091-7F935658D472}"/>
                    </a:ext>
                  </a:extLst>
                </p:cNvPr>
                <p:cNvCxnSpPr/>
                <p:nvPr/>
              </p:nvCxnSpPr>
              <p:spPr>
                <a:xfrm>
                  <a:off x="5704918" y="779970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1" name="Straight Connector 220">
                  <a:extLst>
                    <a:ext uri="{FF2B5EF4-FFF2-40B4-BE49-F238E27FC236}">
                      <a16:creationId xmlns:a16="http://schemas.microsoft.com/office/drawing/2014/main" id="{4E17D44A-1855-6341-BC09-D741DBAA91CC}"/>
                    </a:ext>
                  </a:extLst>
                </p:cNvPr>
                <p:cNvCxnSpPr/>
                <p:nvPr/>
              </p:nvCxnSpPr>
              <p:spPr>
                <a:xfrm>
                  <a:off x="5556236" y="832057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" name="Straight Connector 221">
                  <a:extLst>
                    <a:ext uri="{FF2B5EF4-FFF2-40B4-BE49-F238E27FC236}">
                      <a16:creationId xmlns:a16="http://schemas.microsoft.com/office/drawing/2014/main" id="{E092B936-DC5D-A240-979A-4BF66056EB20}"/>
                    </a:ext>
                  </a:extLst>
                </p:cNvPr>
                <p:cNvCxnSpPr/>
                <p:nvPr/>
              </p:nvCxnSpPr>
              <p:spPr>
                <a:xfrm>
                  <a:off x="5259293" y="832057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Straight Connector 222">
                  <a:extLst>
                    <a:ext uri="{FF2B5EF4-FFF2-40B4-BE49-F238E27FC236}">
                      <a16:creationId xmlns:a16="http://schemas.microsoft.com/office/drawing/2014/main" id="{FDE7A6F1-717F-1346-B031-04201DF577D6}"/>
                    </a:ext>
                  </a:extLst>
                </p:cNvPr>
                <p:cNvCxnSpPr/>
                <p:nvPr/>
              </p:nvCxnSpPr>
              <p:spPr>
                <a:xfrm>
                  <a:off x="5873208" y="832057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Straight Connector 223">
                  <a:extLst>
                    <a:ext uri="{FF2B5EF4-FFF2-40B4-BE49-F238E27FC236}">
                      <a16:creationId xmlns:a16="http://schemas.microsoft.com/office/drawing/2014/main" id="{CEA74E83-08ED-D141-A05A-7453F6B6E00B}"/>
                    </a:ext>
                  </a:extLst>
                </p:cNvPr>
                <p:cNvCxnSpPr/>
                <p:nvPr/>
              </p:nvCxnSpPr>
              <p:spPr>
                <a:xfrm>
                  <a:off x="5056068" y="893180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Straight Connector 224">
                  <a:extLst>
                    <a:ext uri="{FF2B5EF4-FFF2-40B4-BE49-F238E27FC236}">
                      <a16:creationId xmlns:a16="http://schemas.microsoft.com/office/drawing/2014/main" id="{D3AD0C6F-3723-404C-81E7-706B2CE33061}"/>
                    </a:ext>
                  </a:extLst>
                </p:cNvPr>
                <p:cNvCxnSpPr/>
                <p:nvPr/>
              </p:nvCxnSpPr>
              <p:spPr>
                <a:xfrm>
                  <a:off x="5364726" y="893180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" name="Straight Connector 225">
                  <a:extLst>
                    <a:ext uri="{FF2B5EF4-FFF2-40B4-BE49-F238E27FC236}">
                      <a16:creationId xmlns:a16="http://schemas.microsoft.com/office/drawing/2014/main" id="{5ECAB0E0-761B-A949-9A14-B146431EF8E4}"/>
                    </a:ext>
                  </a:extLst>
                </p:cNvPr>
                <p:cNvCxnSpPr/>
                <p:nvPr/>
              </p:nvCxnSpPr>
              <p:spPr>
                <a:xfrm>
                  <a:off x="5667596" y="895109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Straight Connector 226">
                  <a:extLst>
                    <a:ext uri="{FF2B5EF4-FFF2-40B4-BE49-F238E27FC236}">
                      <a16:creationId xmlns:a16="http://schemas.microsoft.com/office/drawing/2014/main" id="{A8639DEB-ACE1-FA43-BF06-589028645006}"/>
                    </a:ext>
                  </a:extLst>
                </p:cNvPr>
                <p:cNvCxnSpPr/>
                <p:nvPr/>
              </p:nvCxnSpPr>
              <p:spPr>
                <a:xfrm>
                  <a:off x="5518914" y="947196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Straight Connector 227">
                  <a:extLst>
                    <a:ext uri="{FF2B5EF4-FFF2-40B4-BE49-F238E27FC236}">
                      <a16:creationId xmlns:a16="http://schemas.microsoft.com/office/drawing/2014/main" id="{0E02E704-14F4-8848-A0F1-5356285541F0}"/>
                    </a:ext>
                  </a:extLst>
                </p:cNvPr>
                <p:cNvCxnSpPr/>
                <p:nvPr/>
              </p:nvCxnSpPr>
              <p:spPr>
                <a:xfrm>
                  <a:off x="5221971" y="947196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Straight Connector 228">
                  <a:extLst>
                    <a:ext uri="{FF2B5EF4-FFF2-40B4-BE49-F238E27FC236}">
                      <a16:creationId xmlns:a16="http://schemas.microsoft.com/office/drawing/2014/main" id="{3D3A9BC8-4FCE-BF44-81D6-DD7FC41759DB}"/>
                    </a:ext>
                  </a:extLst>
                </p:cNvPr>
                <p:cNvCxnSpPr/>
                <p:nvPr/>
              </p:nvCxnSpPr>
              <p:spPr>
                <a:xfrm>
                  <a:off x="5835886" y="947196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9EF45C9D-678C-764A-99FA-414DE4810425}"/>
                    </a:ext>
                  </a:extLst>
                </p:cNvPr>
                <p:cNvCxnSpPr/>
                <p:nvPr/>
              </p:nvCxnSpPr>
              <p:spPr>
                <a:xfrm>
                  <a:off x="5093390" y="1018801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687DF075-06D0-EF47-B671-CAC2E3648895}"/>
                    </a:ext>
                  </a:extLst>
                </p:cNvPr>
                <p:cNvCxnSpPr/>
                <p:nvPr/>
              </p:nvCxnSpPr>
              <p:spPr>
                <a:xfrm>
                  <a:off x="5402048" y="1018801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>
                  <a:extLst>
                    <a:ext uri="{FF2B5EF4-FFF2-40B4-BE49-F238E27FC236}">
                      <a16:creationId xmlns:a16="http://schemas.microsoft.com/office/drawing/2014/main" id="{A0DFE320-9067-554A-9CF0-8D2EAF026B78}"/>
                    </a:ext>
                  </a:extLst>
                </p:cNvPr>
                <p:cNvCxnSpPr/>
                <p:nvPr/>
              </p:nvCxnSpPr>
              <p:spPr>
                <a:xfrm>
                  <a:off x="5704918" y="1020730"/>
                  <a:ext cx="250924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>
                  <a:extLst>
                    <a:ext uri="{FF2B5EF4-FFF2-40B4-BE49-F238E27FC236}">
                      <a16:creationId xmlns:a16="http://schemas.microsoft.com/office/drawing/2014/main" id="{F7CED116-53F8-2742-A442-61DA0EF551CE}"/>
                    </a:ext>
                  </a:extLst>
                </p:cNvPr>
                <p:cNvCxnSpPr/>
                <p:nvPr/>
              </p:nvCxnSpPr>
              <p:spPr>
                <a:xfrm>
                  <a:off x="5556236" y="1072817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>
                  <a:extLst>
                    <a:ext uri="{FF2B5EF4-FFF2-40B4-BE49-F238E27FC236}">
                      <a16:creationId xmlns:a16="http://schemas.microsoft.com/office/drawing/2014/main" id="{2B1FB2EE-B1FB-4D4A-A060-009398DEA9FF}"/>
                    </a:ext>
                  </a:extLst>
                </p:cNvPr>
                <p:cNvCxnSpPr/>
                <p:nvPr/>
              </p:nvCxnSpPr>
              <p:spPr>
                <a:xfrm>
                  <a:off x="5259293" y="1072817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D908C1A8-DFC6-DD48-9EF2-830AC2D0460F}"/>
                    </a:ext>
                  </a:extLst>
                </p:cNvPr>
                <p:cNvCxnSpPr/>
                <p:nvPr/>
              </p:nvCxnSpPr>
              <p:spPr>
                <a:xfrm>
                  <a:off x="5873208" y="1072817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92E644B2-10DD-7249-A06F-C1F148241979}"/>
                    </a:ext>
                  </a:extLst>
                </p:cNvPr>
                <p:cNvCxnSpPr/>
                <p:nvPr/>
              </p:nvCxnSpPr>
              <p:spPr>
                <a:xfrm>
                  <a:off x="5093390" y="1124672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>
                  <a:extLst>
                    <a:ext uri="{FF2B5EF4-FFF2-40B4-BE49-F238E27FC236}">
                      <a16:creationId xmlns:a16="http://schemas.microsoft.com/office/drawing/2014/main" id="{32545762-CD1E-7046-B040-A047F5E839C9}"/>
                    </a:ext>
                  </a:extLst>
                </p:cNvPr>
                <p:cNvCxnSpPr/>
                <p:nvPr/>
              </p:nvCxnSpPr>
              <p:spPr>
                <a:xfrm>
                  <a:off x="5402048" y="1124672"/>
                  <a:ext cx="250924" cy="0"/>
                </a:xfrm>
                <a:prstGeom prst="line">
                  <a:avLst/>
                </a:prstGeom>
                <a:ln w="28575">
                  <a:solidFill>
                    <a:srgbClr val="7030A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>
                  <a:extLst>
                    <a:ext uri="{FF2B5EF4-FFF2-40B4-BE49-F238E27FC236}">
                      <a16:creationId xmlns:a16="http://schemas.microsoft.com/office/drawing/2014/main" id="{E6751FEF-903A-D34A-ABEC-298459E26A27}"/>
                    </a:ext>
                  </a:extLst>
                </p:cNvPr>
                <p:cNvCxnSpPr/>
                <p:nvPr/>
              </p:nvCxnSpPr>
              <p:spPr>
                <a:xfrm>
                  <a:off x="5704918" y="1126601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Straight Connector 238">
                  <a:extLst>
                    <a:ext uri="{FF2B5EF4-FFF2-40B4-BE49-F238E27FC236}">
                      <a16:creationId xmlns:a16="http://schemas.microsoft.com/office/drawing/2014/main" id="{4B8365B2-5062-9245-A6B6-357FEF99684E}"/>
                    </a:ext>
                  </a:extLst>
                </p:cNvPr>
                <p:cNvCxnSpPr/>
                <p:nvPr/>
              </p:nvCxnSpPr>
              <p:spPr>
                <a:xfrm>
                  <a:off x="5556236" y="1178688"/>
                  <a:ext cx="250924" cy="0"/>
                </a:xfrm>
                <a:prstGeom prst="line">
                  <a:avLst/>
                </a:prstGeom>
                <a:ln w="28575">
                  <a:solidFill>
                    <a:srgbClr val="C42DA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Straight Connector 239">
                  <a:extLst>
                    <a:ext uri="{FF2B5EF4-FFF2-40B4-BE49-F238E27FC236}">
                      <a16:creationId xmlns:a16="http://schemas.microsoft.com/office/drawing/2014/main" id="{4FF26753-AD23-2C4C-91E6-8E89800FC987}"/>
                    </a:ext>
                  </a:extLst>
                </p:cNvPr>
                <p:cNvCxnSpPr/>
                <p:nvPr/>
              </p:nvCxnSpPr>
              <p:spPr>
                <a:xfrm>
                  <a:off x="5259293" y="1178688"/>
                  <a:ext cx="250924" cy="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Straight Connector 240">
                  <a:extLst>
                    <a:ext uri="{FF2B5EF4-FFF2-40B4-BE49-F238E27FC236}">
                      <a16:creationId xmlns:a16="http://schemas.microsoft.com/office/drawing/2014/main" id="{7C813984-E868-FE4B-A9C8-B8E13870CE50}"/>
                    </a:ext>
                  </a:extLst>
                </p:cNvPr>
                <p:cNvCxnSpPr/>
                <p:nvPr/>
              </p:nvCxnSpPr>
              <p:spPr>
                <a:xfrm>
                  <a:off x="5873208" y="1178688"/>
                  <a:ext cx="250924" cy="0"/>
                </a:xfrm>
                <a:prstGeom prst="line">
                  <a:avLst/>
                </a:prstGeom>
                <a:ln w="28575">
                  <a:solidFill>
                    <a:schemeClr val="accent6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34F9821-6DF5-4047-ABB5-CB689DB19B1A}"/>
                </a:ext>
              </a:extLst>
            </p:cNvPr>
            <p:cNvGrpSpPr/>
            <p:nvPr/>
          </p:nvGrpSpPr>
          <p:grpSpPr>
            <a:xfrm>
              <a:off x="2364731" y="2121491"/>
              <a:ext cx="663277" cy="1836144"/>
              <a:chOff x="2364731" y="2121491"/>
              <a:chExt cx="663277" cy="1836144"/>
            </a:xfrm>
          </p:grpSpPr>
          <p:cxnSp>
            <p:nvCxnSpPr>
              <p:cNvPr id="244" name="Straight Arrow Connector 243">
                <a:extLst>
                  <a:ext uri="{FF2B5EF4-FFF2-40B4-BE49-F238E27FC236}">
                    <a16:creationId xmlns:a16="http://schemas.microsoft.com/office/drawing/2014/main" id="{01D4B564-14C9-A445-B759-2E21D62A13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70591" y="2121491"/>
                <a:ext cx="657417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3" name="Straight Arrow Connector 1482">
                <a:extLst>
                  <a:ext uri="{FF2B5EF4-FFF2-40B4-BE49-F238E27FC236}">
                    <a16:creationId xmlns:a16="http://schemas.microsoft.com/office/drawing/2014/main" id="{6CC6E5BD-CFD2-6B48-B00E-5B40B8EC1A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68478" y="3038395"/>
                <a:ext cx="652035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6" name="Straight Arrow Connector 1485">
                <a:extLst>
                  <a:ext uri="{FF2B5EF4-FFF2-40B4-BE49-F238E27FC236}">
                    <a16:creationId xmlns:a16="http://schemas.microsoft.com/office/drawing/2014/main" id="{2F446B22-7D3C-9246-9802-77C2A0ACF7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64731" y="3957635"/>
                <a:ext cx="640792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8D1CF35-346A-FE45-A55F-8F372EF41A76}"/>
              </a:ext>
            </a:extLst>
          </p:cNvPr>
          <p:cNvGrpSpPr/>
          <p:nvPr/>
        </p:nvGrpSpPr>
        <p:grpSpPr>
          <a:xfrm>
            <a:off x="5748581" y="4446569"/>
            <a:ext cx="3548301" cy="57082"/>
            <a:chOff x="5745222" y="5195521"/>
            <a:chExt cx="2241129" cy="36053"/>
          </a:xfrm>
        </p:grpSpPr>
        <p:cxnSp>
          <p:nvCxnSpPr>
            <p:cNvPr id="1399" name="Straight Connector 1398">
              <a:extLst>
                <a:ext uri="{FF2B5EF4-FFF2-40B4-BE49-F238E27FC236}">
                  <a16:creationId xmlns:a16="http://schemas.microsoft.com/office/drawing/2014/main" id="{0BACCFBD-16CD-EE4F-BAE2-A8C3FB9E817E}"/>
                </a:ext>
              </a:extLst>
            </p:cNvPr>
            <p:cNvCxnSpPr/>
            <p:nvPr/>
          </p:nvCxnSpPr>
          <p:spPr>
            <a:xfrm rot="10800000">
              <a:off x="5745222" y="523157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6" name="Straight Connector 1415">
              <a:extLst>
                <a:ext uri="{FF2B5EF4-FFF2-40B4-BE49-F238E27FC236}">
                  <a16:creationId xmlns:a16="http://schemas.microsoft.com/office/drawing/2014/main" id="{1E5952B5-026E-2D45-90C8-D5664A062BEF}"/>
                </a:ext>
              </a:extLst>
            </p:cNvPr>
            <p:cNvCxnSpPr/>
            <p:nvPr/>
          </p:nvCxnSpPr>
          <p:spPr>
            <a:xfrm rot="10800000">
              <a:off x="6011119" y="523157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7" name="Straight Connector 1416">
              <a:extLst>
                <a:ext uri="{FF2B5EF4-FFF2-40B4-BE49-F238E27FC236}">
                  <a16:creationId xmlns:a16="http://schemas.microsoft.com/office/drawing/2014/main" id="{A3C8C021-F2F2-5240-8B58-11E0D9A003E6}"/>
                </a:ext>
              </a:extLst>
            </p:cNvPr>
            <p:cNvCxnSpPr/>
            <p:nvPr/>
          </p:nvCxnSpPr>
          <p:spPr>
            <a:xfrm rot="10800000">
              <a:off x="6277819" y="523157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9" name="Straight Connector 1418">
              <a:extLst>
                <a:ext uri="{FF2B5EF4-FFF2-40B4-BE49-F238E27FC236}">
                  <a16:creationId xmlns:a16="http://schemas.microsoft.com/office/drawing/2014/main" id="{5ED9F11D-8B28-5749-BC90-8A2956C586B8}"/>
                </a:ext>
              </a:extLst>
            </p:cNvPr>
            <p:cNvCxnSpPr/>
            <p:nvPr/>
          </p:nvCxnSpPr>
          <p:spPr>
            <a:xfrm rot="10800000">
              <a:off x="6814394" y="523157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0" name="Straight Connector 1419">
              <a:extLst>
                <a:ext uri="{FF2B5EF4-FFF2-40B4-BE49-F238E27FC236}">
                  <a16:creationId xmlns:a16="http://schemas.microsoft.com/office/drawing/2014/main" id="{25CF4170-DDA4-7746-90C3-1759DDB3D997}"/>
                </a:ext>
              </a:extLst>
            </p:cNvPr>
            <p:cNvCxnSpPr/>
            <p:nvPr/>
          </p:nvCxnSpPr>
          <p:spPr>
            <a:xfrm rot="10800000">
              <a:off x="7098777" y="523157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1" name="Straight Connector 1420">
              <a:extLst>
                <a:ext uri="{FF2B5EF4-FFF2-40B4-BE49-F238E27FC236}">
                  <a16:creationId xmlns:a16="http://schemas.microsoft.com/office/drawing/2014/main" id="{18A39E64-DCB3-364E-A3F5-A37D4028A8B6}"/>
                </a:ext>
              </a:extLst>
            </p:cNvPr>
            <p:cNvCxnSpPr/>
            <p:nvPr/>
          </p:nvCxnSpPr>
          <p:spPr>
            <a:xfrm rot="10800000">
              <a:off x="6393304" y="519811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2" name="Straight Connector 1421">
              <a:extLst>
                <a:ext uri="{FF2B5EF4-FFF2-40B4-BE49-F238E27FC236}">
                  <a16:creationId xmlns:a16="http://schemas.microsoft.com/office/drawing/2014/main" id="{6407AE54-A30C-694E-8B50-58EECE7E514F}"/>
                </a:ext>
              </a:extLst>
            </p:cNvPr>
            <p:cNvCxnSpPr/>
            <p:nvPr/>
          </p:nvCxnSpPr>
          <p:spPr>
            <a:xfrm rot="10800000">
              <a:off x="6126605" y="519811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3" name="Straight Connector 1422">
              <a:extLst>
                <a:ext uri="{FF2B5EF4-FFF2-40B4-BE49-F238E27FC236}">
                  <a16:creationId xmlns:a16="http://schemas.microsoft.com/office/drawing/2014/main" id="{C8728107-5D87-A249-B9AA-8B013110E5A8}"/>
                </a:ext>
              </a:extLst>
            </p:cNvPr>
            <p:cNvCxnSpPr/>
            <p:nvPr/>
          </p:nvCxnSpPr>
          <p:spPr>
            <a:xfrm rot="10800000">
              <a:off x="5860708" y="519811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4" name="Straight Connector 1423">
              <a:extLst>
                <a:ext uri="{FF2B5EF4-FFF2-40B4-BE49-F238E27FC236}">
                  <a16:creationId xmlns:a16="http://schemas.microsoft.com/office/drawing/2014/main" id="{8D470221-D06F-424F-B31B-E0B961DA9251}"/>
                </a:ext>
              </a:extLst>
            </p:cNvPr>
            <p:cNvCxnSpPr/>
            <p:nvPr/>
          </p:nvCxnSpPr>
          <p:spPr>
            <a:xfrm rot="10800000">
              <a:off x="6723504" y="5198122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5" name="Straight Connector 1424">
              <a:extLst>
                <a:ext uri="{FF2B5EF4-FFF2-40B4-BE49-F238E27FC236}">
                  <a16:creationId xmlns:a16="http://schemas.microsoft.com/office/drawing/2014/main" id="{A59C8D99-FC21-3B45-BB7F-699168D3BBAA}"/>
                </a:ext>
              </a:extLst>
            </p:cNvPr>
            <p:cNvCxnSpPr/>
            <p:nvPr/>
          </p:nvCxnSpPr>
          <p:spPr>
            <a:xfrm rot="10800000">
              <a:off x="6983290" y="5195521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6" name="Straight Connector 1425">
              <a:extLst>
                <a:ext uri="{FF2B5EF4-FFF2-40B4-BE49-F238E27FC236}">
                  <a16:creationId xmlns:a16="http://schemas.microsoft.com/office/drawing/2014/main" id="{9606B8F8-4B04-ED45-A3F6-700F943B59D3}"/>
                </a:ext>
              </a:extLst>
            </p:cNvPr>
            <p:cNvCxnSpPr/>
            <p:nvPr/>
          </p:nvCxnSpPr>
          <p:spPr>
            <a:xfrm rot="10800000">
              <a:off x="7479154" y="523157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7" name="Straight Connector 1426">
              <a:extLst>
                <a:ext uri="{FF2B5EF4-FFF2-40B4-BE49-F238E27FC236}">
                  <a16:creationId xmlns:a16="http://schemas.microsoft.com/office/drawing/2014/main" id="{E8B6FCF1-4FA1-BC40-BE62-32F1EFFC65A3}"/>
                </a:ext>
              </a:extLst>
            </p:cNvPr>
            <p:cNvCxnSpPr/>
            <p:nvPr/>
          </p:nvCxnSpPr>
          <p:spPr>
            <a:xfrm rot="10800000">
              <a:off x="7755379" y="5231574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8" name="Straight Connector 1427">
              <a:extLst>
                <a:ext uri="{FF2B5EF4-FFF2-40B4-BE49-F238E27FC236}">
                  <a16:creationId xmlns:a16="http://schemas.microsoft.com/office/drawing/2014/main" id="{08358313-7C65-574A-9DA6-A8DE812902C6}"/>
                </a:ext>
              </a:extLst>
            </p:cNvPr>
            <p:cNvCxnSpPr/>
            <p:nvPr/>
          </p:nvCxnSpPr>
          <p:spPr>
            <a:xfrm rot="10800000">
              <a:off x="7613516" y="5195521"/>
              <a:ext cx="230972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B55600E-C19F-0A44-BD07-F8E1F432D406}"/>
              </a:ext>
            </a:extLst>
          </p:cNvPr>
          <p:cNvSpPr txBox="1"/>
          <p:nvPr/>
        </p:nvSpPr>
        <p:spPr>
          <a:xfrm>
            <a:off x="7877756" y="4574358"/>
            <a:ext cx="1447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Detection 1.0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18E575-464E-2442-AF9B-4833E05F2E74}"/>
              </a:ext>
            </a:extLst>
          </p:cNvPr>
          <p:cNvSpPr txBox="1"/>
          <p:nvPr/>
        </p:nvSpPr>
        <p:spPr>
          <a:xfrm>
            <a:off x="7891615" y="5582273"/>
            <a:ext cx="1447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Detection 0.1</a:t>
            </a:r>
          </a:p>
        </p:txBody>
      </p:sp>
      <p:sp>
        <p:nvSpPr>
          <p:cNvPr id="451" name="TextBox 450">
            <a:extLst>
              <a:ext uri="{FF2B5EF4-FFF2-40B4-BE49-F238E27FC236}">
                <a16:creationId xmlns:a16="http://schemas.microsoft.com/office/drawing/2014/main" id="{BA2AA6C0-93F8-0241-88A5-4CD89203FCD4}"/>
              </a:ext>
            </a:extLst>
          </p:cNvPr>
          <p:cNvSpPr txBox="1"/>
          <p:nvPr/>
        </p:nvSpPr>
        <p:spPr>
          <a:xfrm>
            <a:off x="7953039" y="6547994"/>
            <a:ext cx="1447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Detection 0.8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A216901-7F50-1640-90FC-34C83AA276F6}"/>
              </a:ext>
            </a:extLst>
          </p:cNvPr>
          <p:cNvGrpSpPr/>
          <p:nvPr/>
        </p:nvGrpSpPr>
        <p:grpSpPr>
          <a:xfrm>
            <a:off x="9826388" y="378028"/>
            <a:ext cx="2365612" cy="2623265"/>
            <a:chOff x="9826388" y="378028"/>
            <a:chExt cx="2365612" cy="2623265"/>
          </a:xfrm>
        </p:grpSpPr>
        <p:cxnSp>
          <p:nvCxnSpPr>
            <p:cNvPr id="960" name="Straight Connector 959">
              <a:extLst>
                <a:ext uri="{FF2B5EF4-FFF2-40B4-BE49-F238E27FC236}">
                  <a16:creationId xmlns:a16="http://schemas.microsoft.com/office/drawing/2014/main" id="{18D05975-DE1A-344E-BFB0-C8735860582E}"/>
                </a:ext>
              </a:extLst>
            </p:cNvPr>
            <p:cNvCxnSpPr>
              <a:cxnSpLocks/>
            </p:cNvCxnSpPr>
            <p:nvPr/>
          </p:nvCxnSpPr>
          <p:spPr>
            <a:xfrm>
              <a:off x="9826388" y="747127"/>
              <a:ext cx="2365612" cy="1123196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00" name="Group 1499">
              <a:extLst>
                <a:ext uri="{FF2B5EF4-FFF2-40B4-BE49-F238E27FC236}">
                  <a16:creationId xmlns:a16="http://schemas.microsoft.com/office/drawing/2014/main" id="{C101D7BB-F445-7247-9421-520EAAFE35CE}"/>
                </a:ext>
              </a:extLst>
            </p:cNvPr>
            <p:cNvGrpSpPr/>
            <p:nvPr/>
          </p:nvGrpSpPr>
          <p:grpSpPr>
            <a:xfrm>
              <a:off x="10033751" y="1730340"/>
              <a:ext cx="1609040" cy="1270953"/>
              <a:chOff x="9683669" y="1602304"/>
              <a:chExt cx="1609040" cy="1270953"/>
            </a:xfrm>
          </p:grpSpPr>
          <p:sp>
            <p:nvSpPr>
              <p:cNvPr id="952" name="Oval 951">
                <a:extLst>
                  <a:ext uri="{FF2B5EF4-FFF2-40B4-BE49-F238E27FC236}">
                    <a16:creationId xmlns:a16="http://schemas.microsoft.com/office/drawing/2014/main" id="{249622CF-FEA4-1740-86A3-94D4FC820DB8}"/>
                  </a:ext>
                </a:extLst>
              </p:cNvPr>
              <p:cNvSpPr/>
              <p:nvPr/>
            </p:nvSpPr>
            <p:spPr>
              <a:xfrm>
                <a:off x="10636045" y="1602304"/>
                <a:ext cx="656664" cy="656664"/>
              </a:xfrm>
              <a:prstGeom prst="ellipse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noFill/>
                </a:endParaRPr>
              </a:p>
            </p:txBody>
          </p:sp>
          <p:sp>
            <p:nvSpPr>
              <p:cNvPr id="979" name="TextBox 978">
                <a:extLst>
                  <a:ext uri="{FF2B5EF4-FFF2-40B4-BE49-F238E27FC236}">
                    <a16:creationId xmlns:a16="http://schemas.microsoft.com/office/drawing/2014/main" id="{9FAEC71F-96AE-DB4A-A332-2C30B5920BBD}"/>
                  </a:ext>
                </a:extLst>
              </p:cNvPr>
              <p:cNvSpPr txBox="1"/>
              <p:nvPr/>
            </p:nvSpPr>
            <p:spPr>
              <a:xfrm>
                <a:off x="9683669" y="2226926"/>
                <a:ext cx="14987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latin typeface="Helvetica" pitchFamily="2" charset="0"/>
                  </a:rPr>
                  <a:t>Reference genome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35700D-C0C1-3945-81F7-14B4673D77DA}"/>
                </a:ext>
              </a:extLst>
            </p:cNvPr>
            <p:cNvSpPr/>
            <p:nvPr/>
          </p:nvSpPr>
          <p:spPr>
            <a:xfrm>
              <a:off x="10656080" y="378028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Rectangle 452">
              <a:extLst>
                <a:ext uri="{FF2B5EF4-FFF2-40B4-BE49-F238E27FC236}">
                  <a16:creationId xmlns:a16="http://schemas.microsoft.com/office/drawing/2014/main" id="{8CF79A6E-EFB6-6043-84F8-A6283DB6A799}"/>
                </a:ext>
              </a:extLst>
            </p:cNvPr>
            <p:cNvSpPr/>
            <p:nvPr/>
          </p:nvSpPr>
          <p:spPr>
            <a:xfrm>
              <a:off x="10876967" y="637594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Rectangle 453">
              <a:extLst>
                <a:ext uri="{FF2B5EF4-FFF2-40B4-BE49-F238E27FC236}">
                  <a16:creationId xmlns:a16="http://schemas.microsoft.com/office/drawing/2014/main" id="{C8840B7F-8087-2B4B-8DB8-E9BBE55130F3}"/>
                </a:ext>
              </a:extLst>
            </p:cNvPr>
            <p:cNvSpPr/>
            <p:nvPr/>
          </p:nvSpPr>
          <p:spPr>
            <a:xfrm>
              <a:off x="10903749" y="1000955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Rectangle 454">
              <a:extLst>
                <a:ext uri="{FF2B5EF4-FFF2-40B4-BE49-F238E27FC236}">
                  <a16:creationId xmlns:a16="http://schemas.microsoft.com/office/drawing/2014/main" id="{7D3333C5-4029-6345-8E2D-98D56F9AC350}"/>
                </a:ext>
              </a:extLst>
            </p:cNvPr>
            <p:cNvSpPr/>
            <p:nvPr/>
          </p:nvSpPr>
          <p:spPr>
            <a:xfrm>
              <a:off x="11062962" y="1254750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Rectangle 455">
              <a:extLst>
                <a:ext uri="{FF2B5EF4-FFF2-40B4-BE49-F238E27FC236}">
                  <a16:creationId xmlns:a16="http://schemas.microsoft.com/office/drawing/2014/main" id="{1E26D9AF-48FD-B741-B706-BE643F297321}"/>
                </a:ext>
              </a:extLst>
            </p:cNvPr>
            <p:cNvSpPr/>
            <p:nvPr/>
          </p:nvSpPr>
          <p:spPr>
            <a:xfrm>
              <a:off x="10903748" y="1482676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Rectangle 456">
              <a:extLst>
                <a:ext uri="{FF2B5EF4-FFF2-40B4-BE49-F238E27FC236}">
                  <a16:creationId xmlns:a16="http://schemas.microsoft.com/office/drawing/2014/main" id="{D6213C05-9642-954E-A4E2-80ECD58C9A9B}"/>
                </a:ext>
              </a:extLst>
            </p:cNvPr>
            <p:cNvSpPr/>
            <p:nvPr/>
          </p:nvSpPr>
          <p:spPr>
            <a:xfrm>
              <a:off x="11532490" y="1280621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Rectangle 457">
              <a:extLst>
                <a:ext uri="{FF2B5EF4-FFF2-40B4-BE49-F238E27FC236}">
                  <a16:creationId xmlns:a16="http://schemas.microsoft.com/office/drawing/2014/main" id="{4EE03E02-3795-EF4E-8657-69232473C029}"/>
                </a:ext>
              </a:extLst>
            </p:cNvPr>
            <p:cNvSpPr/>
            <p:nvPr/>
          </p:nvSpPr>
          <p:spPr>
            <a:xfrm>
              <a:off x="11330083" y="1693092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 458">
              <a:extLst>
                <a:ext uri="{FF2B5EF4-FFF2-40B4-BE49-F238E27FC236}">
                  <a16:creationId xmlns:a16="http://schemas.microsoft.com/office/drawing/2014/main" id="{9F59B14F-EF21-004D-B0FA-D4E9BAE82346}"/>
                </a:ext>
              </a:extLst>
            </p:cNvPr>
            <p:cNvSpPr/>
            <p:nvPr/>
          </p:nvSpPr>
          <p:spPr>
            <a:xfrm>
              <a:off x="11560675" y="1914606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Rectangle 459">
              <a:extLst>
                <a:ext uri="{FF2B5EF4-FFF2-40B4-BE49-F238E27FC236}">
                  <a16:creationId xmlns:a16="http://schemas.microsoft.com/office/drawing/2014/main" id="{4A19B889-852D-F14D-84AC-A8277822375A}"/>
                </a:ext>
              </a:extLst>
            </p:cNvPr>
            <p:cNvSpPr/>
            <p:nvPr/>
          </p:nvSpPr>
          <p:spPr>
            <a:xfrm>
              <a:off x="11292113" y="2316302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Rectangle 460">
              <a:extLst>
                <a:ext uri="{FF2B5EF4-FFF2-40B4-BE49-F238E27FC236}">
                  <a16:creationId xmlns:a16="http://schemas.microsoft.com/office/drawing/2014/main" id="{F06E7B2A-1999-7C4C-B691-74E5BE83007A}"/>
                </a:ext>
              </a:extLst>
            </p:cNvPr>
            <p:cNvSpPr/>
            <p:nvPr/>
          </p:nvSpPr>
          <p:spPr>
            <a:xfrm>
              <a:off x="10375066" y="1539517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Rectangle 461">
              <a:extLst>
                <a:ext uri="{FF2B5EF4-FFF2-40B4-BE49-F238E27FC236}">
                  <a16:creationId xmlns:a16="http://schemas.microsoft.com/office/drawing/2014/main" id="{234BBB03-62E6-7746-A2CC-589A70A979D3}"/>
                </a:ext>
              </a:extLst>
            </p:cNvPr>
            <p:cNvSpPr/>
            <p:nvPr/>
          </p:nvSpPr>
          <p:spPr>
            <a:xfrm>
              <a:off x="10445959" y="1535039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Rectangle 462">
              <a:extLst>
                <a:ext uri="{FF2B5EF4-FFF2-40B4-BE49-F238E27FC236}">
                  <a16:creationId xmlns:a16="http://schemas.microsoft.com/office/drawing/2014/main" id="{272A0EBB-E8A4-7549-8760-E3F97EBA8410}"/>
                </a:ext>
              </a:extLst>
            </p:cNvPr>
            <p:cNvSpPr/>
            <p:nvPr/>
          </p:nvSpPr>
          <p:spPr>
            <a:xfrm>
              <a:off x="10521936" y="1577748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Rectangle 463">
              <a:extLst>
                <a:ext uri="{FF2B5EF4-FFF2-40B4-BE49-F238E27FC236}">
                  <a16:creationId xmlns:a16="http://schemas.microsoft.com/office/drawing/2014/main" id="{89327A8E-09A7-3C4B-8DCF-1014DB0440F9}"/>
                </a:ext>
              </a:extLst>
            </p:cNvPr>
            <p:cNvSpPr/>
            <p:nvPr/>
          </p:nvSpPr>
          <p:spPr>
            <a:xfrm>
              <a:off x="10611062" y="1653865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Rectangle 464">
              <a:extLst>
                <a:ext uri="{FF2B5EF4-FFF2-40B4-BE49-F238E27FC236}">
                  <a16:creationId xmlns:a16="http://schemas.microsoft.com/office/drawing/2014/main" id="{481B84D2-8CF8-2347-B906-9BE58F6A1884}"/>
                </a:ext>
              </a:extLst>
            </p:cNvPr>
            <p:cNvSpPr/>
            <p:nvPr/>
          </p:nvSpPr>
          <p:spPr>
            <a:xfrm>
              <a:off x="10623525" y="1933682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Rectangle 465">
              <a:extLst>
                <a:ext uri="{FF2B5EF4-FFF2-40B4-BE49-F238E27FC236}">
                  <a16:creationId xmlns:a16="http://schemas.microsoft.com/office/drawing/2014/main" id="{D0A85627-84B7-1944-BA87-E94A695BFA7F}"/>
                </a:ext>
              </a:extLst>
            </p:cNvPr>
            <p:cNvSpPr/>
            <p:nvPr/>
          </p:nvSpPr>
          <p:spPr>
            <a:xfrm>
              <a:off x="11904331" y="1054930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Rectangle 466">
              <a:extLst>
                <a:ext uri="{FF2B5EF4-FFF2-40B4-BE49-F238E27FC236}">
                  <a16:creationId xmlns:a16="http://schemas.microsoft.com/office/drawing/2014/main" id="{3F004C81-28A6-8E44-A618-ADB8E5B26D2E}"/>
                </a:ext>
              </a:extLst>
            </p:cNvPr>
            <p:cNvSpPr/>
            <p:nvPr/>
          </p:nvSpPr>
          <p:spPr>
            <a:xfrm>
              <a:off x="11807962" y="683768"/>
              <a:ext cx="224067" cy="1685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8" name="Rectangle 467">
              <a:extLst>
                <a:ext uri="{FF2B5EF4-FFF2-40B4-BE49-F238E27FC236}">
                  <a16:creationId xmlns:a16="http://schemas.microsoft.com/office/drawing/2014/main" id="{CC06A2FC-1055-DE46-AB44-CC858D45CF77}"/>
                </a:ext>
              </a:extLst>
            </p:cNvPr>
            <p:cNvSpPr/>
            <p:nvPr/>
          </p:nvSpPr>
          <p:spPr>
            <a:xfrm>
              <a:off x="11657306" y="1616899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Rectangle 469">
              <a:extLst>
                <a:ext uri="{FF2B5EF4-FFF2-40B4-BE49-F238E27FC236}">
                  <a16:creationId xmlns:a16="http://schemas.microsoft.com/office/drawing/2014/main" id="{A70A3BBD-9615-A84E-B2B4-FB873000BE34}"/>
                </a:ext>
              </a:extLst>
            </p:cNvPr>
            <p:cNvSpPr/>
            <p:nvPr/>
          </p:nvSpPr>
          <p:spPr>
            <a:xfrm>
              <a:off x="11928370" y="1420695"/>
              <a:ext cx="115487" cy="107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A5F3C3A6-03E5-5D44-8B8F-8D2324D35BF4}"/>
              </a:ext>
            </a:extLst>
          </p:cNvPr>
          <p:cNvGrpSpPr/>
          <p:nvPr/>
        </p:nvGrpSpPr>
        <p:grpSpPr>
          <a:xfrm>
            <a:off x="5765118" y="2461846"/>
            <a:ext cx="6172059" cy="2394872"/>
            <a:chOff x="5765118" y="2461846"/>
            <a:chExt cx="6172059" cy="2394872"/>
          </a:xfrm>
        </p:grpSpPr>
        <p:grpSp>
          <p:nvGrpSpPr>
            <p:cNvPr id="515" name="Group 514">
              <a:extLst>
                <a:ext uri="{FF2B5EF4-FFF2-40B4-BE49-F238E27FC236}">
                  <a16:creationId xmlns:a16="http://schemas.microsoft.com/office/drawing/2014/main" id="{A3203E73-C68C-F443-AF0D-6AD682551DF4}"/>
                </a:ext>
              </a:extLst>
            </p:cNvPr>
            <p:cNvGrpSpPr/>
            <p:nvPr/>
          </p:nvGrpSpPr>
          <p:grpSpPr>
            <a:xfrm>
              <a:off x="5765118" y="4593943"/>
              <a:ext cx="3548301" cy="262775"/>
              <a:chOff x="5483386" y="4088060"/>
              <a:chExt cx="2341660" cy="0"/>
            </a:xfrm>
          </p:grpSpPr>
          <p:cxnSp>
            <p:nvCxnSpPr>
              <p:cNvPr id="516" name="Straight Connector 515">
                <a:extLst>
                  <a:ext uri="{FF2B5EF4-FFF2-40B4-BE49-F238E27FC236}">
                    <a16:creationId xmlns:a16="http://schemas.microsoft.com/office/drawing/2014/main" id="{97438517-CE83-C545-BAFF-410B06B049D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13958" y="4088060"/>
                <a:ext cx="696802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7" name="Straight Connector 516">
                <a:extLst>
                  <a:ext uri="{FF2B5EF4-FFF2-40B4-BE49-F238E27FC236}">
                    <a16:creationId xmlns:a16="http://schemas.microsoft.com/office/drawing/2014/main" id="{A7766117-8E58-944B-806D-D39264A9A7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383" y="4088060"/>
                <a:ext cx="55366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8" name="Straight Connector 517">
                <a:extLst>
                  <a:ext uri="{FF2B5EF4-FFF2-40B4-BE49-F238E27FC236}">
                    <a16:creationId xmlns:a16="http://schemas.microsoft.com/office/drawing/2014/main" id="{3771E410-DE5C-8246-A5DC-2772F58C0B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83386" y="4088060"/>
                <a:ext cx="972053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D10A9450-97FE-814D-8363-62CE8523A87A}"/>
                </a:ext>
              </a:extLst>
            </p:cNvPr>
            <p:cNvSpPr/>
            <p:nvPr/>
          </p:nvSpPr>
          <p:spPr>
            <a:xfrm>
              <a:off x="9566031" y="2461846"/>
              <a:ext cx="2371146" cy="2274277"/>
            </a:xfrm>
            <a:custGeom>
              <a:avLst/>
              <a:gdLst>
                <a:gd name="connsiteX0" fmla="*/ 2121877 w 2371146"/>
                <a:gd name="connsiteY0" fmla="*/ 0 h 2274277"/>
                <a:gd name="connsiteX1" fmla="*/ 2368061 w 2371146"/>
                <a:gd name="connsiteY1" fmla="*/ 257908 h 2274277"/>
                <a:gd name="connsiteX2" fmla="*/ 1969477 w 2371146"/>
                <a:gd name="connsiteY2" fmla="*/ 1101969 h 2274277"/>
                <a:gd name="connsiteX3" fmla="*/ 1406769 w 2371146"/>
                <a:gd name="connsiteY3" fmla="*/ 1746739 h 2274277"/>
                <a:gd name="connsiteX4" fmla="*/ 855784 w 2371146"/>
                <a:gd name="connsiteY4" fmla="*/ 2051539 h 2274277"/>
                <a:gd name="connsiteX5" fmla="*/ 35169 w 2371146"/>
                <a:gd name="connsiteY5" fmla="*/ 2157046 h 2274277"/>
                <a:gd name="connsiteX6" fmla="*/ 35169 w 2371146"/>
                <a:gd name="connsiteY6" fmla="*/ 2157046 h 2274277"/>
                <a:gd name="connsiteX7" fmla="*/ 117231 w 2371146"/>
                <a:gd name="connsiteY7" fmla="*/ 2063262 h 2274277"/>
                <a:gd name="connsiteX8" fmla="*/ 117231 w 2371146"/>
                <a:gd name="connsiteY8" fmla="*/ 2063262 h 2274277"/>
                <a:gd name="connsiteX9" fmla="*/ 117231 w 2371146"/>
                <a:gd name="connsiteY9" fmla="*/ 2274277 h 2274277"/>
                <a:gd name="connsiteX10" fmla="*/ 117231 w 2371146"/>
                <a:gd name="connsiteY10" fmla="*/ 2274277 h 2274277"/>
                <a:gd name="connsiteX11" fmla="*/ 0 w 2371146"/>
                <a:gd name="connsiteY11" fmla="*/ 2168769 h 2274277"/>
                <a:gd name="connsiteX12" fmla="*/ 0 w 2371146"/>
                <a:gd name="connsiteY12" fmla="*/ 2168769 h 2274277"/>
                <a:gd name="connsiteX13" fmla="*/ 105507 w 2371146"/>
                <a:gd name="connsiteY13" fmla="*/ 2086708 h 2274277"/>
                <a:gd name="connsiteX14" fmla="*/ 105507 w 2371146"/>
                <a:gd name="connsiteY14" fmla="*/ 2086708 h 2274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71146" h="2274277">
                  <a:moveTo>
                    <a:pt x="2121877" y="0"/>
                  </a:moveTo>
                  <a:cubicBezTo>
                    <a:pt x="2257669" y="37123"/>
                    <a:pt x="2393461" y="74247"/>
                    <a:pt x="2368061" y="257908"/>
                  </a:cubicBezTo>
                  <a:cubicBezTo>
                    <a:pt x="2342661" y="441569"/>
                    <a:pt x="2129692" y="853831"/>
                    <a:pt x="1969477" y="1101969"/>
                  </a:cubicBezTo>
                  <a:cubicBezTo>
                    <a:pt x="1809262" y="1350108"/>
                    <a:pt x="1592384" y="1588477"/>
                    <a:pt x="1406769" y="1746739"/>
                  </a:cubicBezTo>
                  <a:cubicBezTo>
                    <a:pt x="1221154" y="1905001"/>
                    <a:pt x="1084384" y="1983155"/>
                    <a:pt x="855784" y="2051539"/>
                  </a:cubicBezTo>
                  <a:cubicBezTo>
                    <a:pt x="627184" y="2119924"/>
                    <a:pt x="35169" y="2157046"/>
                    <a:pt x="35169" y="2157046"/>
                  </a:cubicBezTo>
                  <a:lnTo>
                    <a:pt x="35169" y="2157046"/>
                  </a:lnTo>
                  <a:lnTo>
                    <a:pt x="117231" y="2063262"/>
                  </a:lnTo>
                  <a:lnTo>
                    <a:pt x="117231" y="2063262"/>
                  </a:lnTo>
                  <a:lnTo>
                    <a:pt x="117231" y="2274277"/>
                  </a:lnTo>
                  <a:lnTo>
                    <a:pt x="117231" y="2274277"/>
                  </a:lnTo>
                  <a:lnTo>
                    <a:pt x="0" y="2168769"/>
                  </a:lnTo>
                  <a:lnTo>
                    <a:pt x="0" y="2168769"/>
                  </a:lnTo>
                  <a:lnTo>
                    <a:pt x="105507" y="2086708"/>
                  </a:lnTo>
                  <a:lnTo>
                    <a:pt x="105507" y="2086708"/>
                  </a:ln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Freeform 56">
            <a:extLst>
              <a:ext uri="{FF2B5EF4-FFF2-40B4-BE49-F238E27FC236}">
                <a16:creationId xmlns:a16="http://schemas.microsoft.com/office/drawing/2014/main" id="{CED38398-F916-A240-8595-91AF142BD6D4}"/>
              </a:ext>
            </a:extLst>
          </p:cNvPr>
          <p:cNvSpPr/>
          <p:nvPr/>
        </p:nvSpPr>
        <p:spPr>
          <a:xfrm>
            <a:off x="4040372" y="2328535"/>
            <a:ext cx="2636875" cy="1860698"/>
          </a:xfrm>
          <a:custGeom>
            <a:avLst/>
            <a:gdLst>
              <a:gd name="connsiteX0" fmla="*/ 0 w 2636875"/>
              <a:gd name="connsiteY0" fmla="*/ 0 h 1860698"/>
              <a:gd name="connsiteX1" fmla="*/ 744279 w 2636875"/>
              <a:gd name="connsiteY1" fmla="*/ 1233377 h 1860698"/>
              <a:gd name="connsiteX2" fmla="*/ 1711842 w 2636875"/>
              <a:gd name="connsiteY2" fmla="*/ 1382233 h 1860698"/>
              <a:gd name="connsiteX3" fmla="*/ 2317898 w 2636875"/>
              <a:gd name="connsiteY3" fmla="*/ 1371600 h 1860698"/>
              <a:gd name="connsiteX4" fmla="*/ 2604977 w 2636875"/>
              <a:gd name="connsiteY4" fmla="*/ 1839433 h 1860698"/>
              <a:gd name="connsiteX5" fmla="*/ 2604977 w 2636875"/>
              <a:gd name="connsiteY5" fmla="*/ 1839433 h 1860698"/>
              <a:gd name="connsiteX6" fmla="*/ 2477386 w 2636875"/>
              <a:gd name="connsiteY6" fmla="*/ 1765005 h 1860698"/>
              <a:gd name="connsiteX7" fmla="*/ 2477386 w 2636875"/>
              <a:gd name="connsiteY7" fmla="*/ 1765005 h 1860698"/>
              <a:gd name="connsiteX8" fmla="*/ 2636875 w 2636875"/>
              <a:gd name="connsiteY8" fmla="*/ 1722475 h 1860698"/>
              <a:gd name="connsiteX9" fmla="*/ 2636875 w 2636875"/>
              <a:gd name="connsiteY9" fmla="*/ 1722475 h 1860698"/>
              <a:gd name="connsiteX10" fmla="*/ 2626242 w 2636875"/>
              <a:gd name="connsiteY10" fmla="*/ 1860698 h 1860698"/>
              <a:gd name="connsiteX11" fmla="*/ 2626242 w 2636875"/>
              <a:gd name="connsiteY11" fmla="*/ 1860698 h 1860698"/>
              <a:gd name="connsiteX12" fmla="*/ 2498651 w 2636875"/>
              <a:gd name="connsiteY12" fmla="*/ 1796902 h 1860698"/>
              <a:gd name="connsiteX13" fmla="*/ 2498651 w 2636875"/>
              <a:gd name="connsiteY13" fmla="*/ 1796902 h 1860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36875" h="1860698">
                <a:moveTo>
                  <a:pt x="0" y="0"/>
                </a:moveTo>
                <a:cubicBezTo>
                  <a:pt x="229486" y="501502"/>
                  <a:pt x="458972" y="1003005"/>
                  <a:pt x="744279" y="1233377"/>
                </a:cubicBezTo>
                <a:cubicBezTo>
                  <a:pt x="1029586" y="1463749"/>
                  <a:pt x="1449572" y="1359196"/>
                  <a:pt x="1711842" y="1382233"/>
                </a:cubicBezTo>
                <a:cubicBezTo>
                  <a:pt x="1974112" y="1405270"/>
                  <a:pt x="2169042" y="1295400"/>
                  <a:pt x="2317898" y="1371600"/>
                </a:cubicBezTo>
                <a:cubicBezTo>
                  <a:pt x="2466754" y="1447800"/>
                  <a:pt x="2557131" y="1761461"/>
                  <a:pt x="2604977" y="1839433"/>
                </a:cubicBezTo>
                <a:lnTo>
                  <a:pt x="2604977" y="1839433"/>
                </a:lnTo>
                <a:lnTo>
                  <a:pt x="2477386" y="1765005"/>
                </a:lnTo>
                <a:lnTo>
                  <a:pt x="2477386" y="1765005"/>
                </a:lnTo>
                <a:lnTo>
                  <a:pt x="2636875" y="1722475"/>
                </a:lnTo>
                <a:lnTo>
                  <a:pt x="2636875" y="1722475"/>
                </a:lnTo>
                <a:lnTo>
                  <a:pt x="2626242" y="1860698"/>
                </a:lnTo>
                <a:lnTo>
                  <a:pt x="2626242" y="1860698"/>
                </a:lnTo>
                <a:lnTo>
                  <a:pt x="2498651" y="1796902"/>
                </a:lnTo>
                <a:lnTo>
                  <a:pt x="2498651" y="1796902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D6392958-1DE4-2748-9617-A273625B070C}"/>
              </a:ext>
            </a:extLst>
          </p:cNvPr>
          <p:cNvGrpSpPr/>
          <p:nvPr/>
        </p:nvGrpSpPr>
        <p:grpSpPr>
          <a:xfrm>
            <a:off x="5748580" y="6437975"/>
            <a:ext cx="3548301" cy="52964"/>
            <a:chOff x="5748580" y="6437975"/>
            <a:chExt cx="3548301" cy="52964"/>
          </a:xfrm>
        </p:grpSpPr>
        <p:cxnSp>
          <p:nvCxnSpPr>
            <p:cNvPr id="621" name="Straight Connector 620">
              <a:extLst>
                <a:ext uri="{FF2B5EF4-FFF2-40B4-BE49-F238E27FC236}">
                  <a16:creationId xmlns:a16="http://schemas.microsoft.com/office/drawing/2014/main" id="{82884612-FC8F-D043-BAF0-00511D9592F5}"/>
                </a:ext>
              </a:extLst>
            </p:cNvPr>
            <p:cNvCxnSpPr/>
            <p:nvPr/>
          </p:nvCxnSpPr>
          <p:spPr>
            <a:xfrm rot="10800000">
              <a:off x="5748580" y="6490939"/>
              <a:ext cx="36569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2" name="Straight Connector 621">
              <a:extLst>
                <a:ext uri="{FF2B5EF4-FFF2-40B4-BE49-F238E27FC236}">
                  <a16:creationId xmlns:a16="http://schemas.microsoft.com/office/drawing/2014/main" id="{B21C76DD-316C-F84F-BE8B-BB8E310CD3C2}"/>
                </a:ext>
              </a:extLst>
            </p:cNvPr>
            <p:cNvCxnSpPr/>
            <p:nvPr/>
          </p:nvCxnSpPr>
          <p:spPr>
            <a:xfrm rot="10800000">
              <a:off x="6169565" y="6490939"/>
              <a:ext cx="36569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8" name="Straight Connector 807">
              <a:extLst>
                <a:ext uri="{FF2B5EF4-FFF2-40B4-BE49-F238E27FC236}">
                  <a16:creationId xmlns:a16="http://schemas.microsoft.com/office/drawing/2014/main" id="{0FF51222-DC53-2E4B-BE76-E52B0E355673}"/>
                </a:ext>
              </a:extLst>
            </p:cNvPr>
            <p:cNvCxnSpPr/>
            <p:nvPr/>
          </p:nvCxnSpPr>
          <p:spPr>
            <a:xfrm rot="10800000">
              <a:off x="6591822" y="6490939"/>
              <a:ext cx="36569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9" name="Straight Connector 808">
              <a:extLst>
                <a:ext uri="{FF2B5EF4-FFF2-40B4-BE49-F238E27FC236}">
                  <a16:creationId xmlns:a16="http://schemas.microsoft.com/office/drawing/2014/main" id="{D8194A63-8263-584E-826F-64854747579C}"/>
                </a:ext>
              </a:extLst>
            </p:cNvPr>
            <p:cNvCxnSpPr/>
            <p:nvPr/>
          </p:nvCxnSpPr>
          <p:spPr>
            <a:xfrm rot="10800000">
              <a:off x="7441363" y="6490939"/>
              <a:ext cx="36569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4" name="Straight Connector 813">
              <a:extLst>
                <a:ext uri="{FF2B5EF4-FFF2-40B4-BE49-F238E27FC236}">
                  <a16:creationId xmlns:a16="http://schemas.microsoft.com/office/drawing/2014/main" id="{FD8AA9C0-1179-6E47-9789-F4F1B3FF9DDE}"/>
                </a:ext>
              </a:extLst>
            </p:cNvPr>
            <p:cNvCxnSpPr/>
            <p:nvPr/>
          </p:nvCxnSpPr>
          <p:spPr>
            <a:xfrm rot="10800000">
              <a:off x="7297460" y="6437975"/>
              <a:ext cx="36569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6" name="Straight Connector 815">
              <a:extLst>
                <a:ext uri="{FF2B5EF4-FFF2-40B4-BE49-F238E27FC236}">
                  <a16:creationId xmlns:a16="http://schemas.microsoft.com/office/drawing/2014/main" id="{473801E1-BB24-2745-B945-269DBA7B5413}"/>
                </a:ext>
              </a:extLst>
            </p:cNvPr>
            <p:cNvCxnSpPr/>
            <p:nvPr/>
          </p:nvCxnSpPr>
          <p:spPr>
            <a:xfrm rot="10800000">
              <a:off x="8493854" y="6490939"/>
              <a:ext cx="36569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7" name="Straight Connector 816">
              <a:extLst>
                <a:ext uri="{FF2B5EF4-FFF2-40B4-BE49-F238E27FC236}">
                  <a16:creationId xmlns:a16="http://schemas.microsoft.com/office/drawing/2014/main" id="{CAFBBB5F-B9BD-FC4B-8574-D9D93B540067}"/>
                </a:ext>
              </a:extLst>
            </p:cNvPr>
            <p:cNvCxnSpPr/>
            <p:nvPr/>
          </p:nvCxnSpPr>
          <p:spPr>
            <a:xfrm rot="10800000">
              <a:off x="8931191" y="6490939"/>
              <a:ext cx="36569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0" name="Group 819">
            <a:extLst>
              <a:ext uri="{FF2B5EF4-FFF2-40B4-BE49-F238E27FC236}">
                <a16:creationId xmlns:a16="http://schemas.microsoft.com/office/drawing/2014/main" id="{78C478C4-BA24-8340-BEF7-BF2A740AD8A5}"/>
              </a:ext>
            </a:extLst>
          </p:cNvPr>
          <p:cNvGrpSpPr/>
          <p:nvPr/>
        </p:nvGrpSpPr>
        <p:grpSpPr>
          <a:xfrm>
            <a:off x="5765117" y="6581231"/>
            <a:ext cx="3548301" cy="262775"/>
            <a:chOff x="5483386" y="4088060"/>
            <a:chExt cx="2341660" cy="0"/>
          </a:xfrm>
        </p:grpSpPr>
        <p:cxnSp>
          <p:nvCxnSpPr>
            <p:cNvPr id="822" name="Straight Connector 821">
              <a:extLst>
                <a:ext uri="{FF2B5EF4-FFF2-40B4-BE49-F238E27FC236}">
                  <a16:creationId xmlns:a16="http://schemas.microsoft.com/office/drawing/2014/main" id="{C23177D0-E319-4747-B3BD-242FEB94DEFC}"/>
                </a:ext>
              </a:extLst>
            </p:cNvPr>
            <p:cNvCxnSpPr>
              <a:cxnSpLocks/>
            </p:cNvCxnSpPr>
            <p:nvPr/>
          </p:nvCxnSpPr>
          <p:spPr>
            <a:xfrm>
              <a:off x="6513958" y="4088060"/>
              <a:ext cx="69680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3" name="Straight Connector 822">
              <a:extLst>
                <a:ext uri="{FF2B5EF4-FFF2-40B4-BE49-F238E27FC236}">
                  <a16:creationId xmlns:a16="http://schemas.microsoft.com/office/drawing/2014/main" id="{33A05F76-CF6B-CE45-9134-D5D0E32B85ED}"/>
                </a:ext>
              </a:extLst>
            </p:cNvPr>
            <p:cNvCxnSpPr>
              <a:cxnSpLocks/>
            </p:cNvCxnSpPr>
            <p:nvPr/>
          </p:nvCxnSpPr>
          <p:spPr>
            <a:xfrm>
              <a:off x="7271383" y="4088060"/>
              <a:ext cx="55366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4" name="Straight Connector 823">
              <a:extLst>
                <a:ext uri="{FF2B5EF4-FFF2-40B4-BE49-F238E27FC236}">
                  <a16:creationId xmlns:a16="http://schemas.microsoft.com/office/drawing/2014/main" id="{0E031FB2-D778-4447-8EEF-9A693D3B754F}"/>
                </a:ext>
              </a:extLst>
            </p:cNvPr>
            <p:cNvCxnSpPr>
              <a:cxnSpLocks/>
            </p:cNvCxnSpPr>
            <p:nvPr/>
          </p:nvCxnSpPr>
          <p:spPr>
            <a:xfrm>
              <a:off x="5483386" y="4088060"/>
              <a:ext cx="97205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4289B59-8CAD-5940-A077-E32C53C7E9FF}"/>
              </a:ext>
            </a:extLst>
          </p:cNvPr>
          <p:cNvGrpSpPr/>
          <p:nvPr/>
        </p:nvGrpSpPr>
        <p:grpSpPr>
          <a:xfrm>
            <a:off x="6172556" y="5524035"/>
            <a:ext cx="2087741" cy="0"/>
            <a:chOff x="6172556" y="5524035"/>
            <a:chExt cx="2087741" cy="0"/>
          </a:xfrm>
        </p:grpSpPr>
        <p:cxnSp>
          <p:nvCxnSpPr>
            <p:cNvPr id="827" name="Straight Connector 826">
              <a:extLst>
                <a:ext uri="{FF2B5EF4-FFF2-40B4-BE49-F238E27FC236}">
                  <a16:creationId xmlns:a16="http://schemas.microsoft.com/office/drawing/2014/main" id="{0BB1DA0C-701E-B64E-9676-540F35EE5942}"/>
                </a:ext>
              </a:extLst>
            </p:cNvPr>
            <p:cNvCxnSpPr/>
            <p:nvPr/>
          </p:nvCxnSpPr>
          <p:spPr>
            <a:xfrm rot="10800000">
              <a:off x="6172556" y="5524035"/>
              <a:ext cx="36569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0" name="Straight Connector 829">
              <a:extLst>
                <a:ext uri="{FF2B5EF4-FFF2-40B4-BE49-F238E27FC236}">
                  <a16:creationId xmlns:a16="http://schemas.microsoft.com/office/drawing/2014/main" id="{DB5853E9-06B3-8C45-ABFA-9727A248BA68}"/>
                </a:ext>
              </a:extLst>
            </p:cNvPr>
            <p:cNvCxnSpPr/>
            <p:nvPr/>
          </p:nvCxnSpPr>
          <p:spPr>
            <a:xfrm rot="10800000">
              <a:off x="7894607" y="5524035"/>
              <a:ext cx="365690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9" name="Group 838">
            <a:extLst>
              <a:ext uri="{FF2B5EF4-FFF2-40B4-BE49-F238E27FC236}">
                <a16:creationId xmlns:a16="http://schemas.microsoft.com/office/drawing/2014/main" id="{0F4314ED-C2A8-4745-8D3E-AD7A86510BB3}"/>
              </a:ext>
            </a:extLst>
          </p:cNvPr>
          <p:cNvGrpSpPr/>
          <p:nvPr/>
        </p:nvGrpSpPr>
        <p:grpSpPr>
          <a:xfrm>
            <a:off x="5768108" y="5614327"/>
            <a:ext cx="3548301" cy="262775"/>
            <a:chOff x="5483386" y="4088060"/>
            <a:chExt cx="2341660" cy="0"/>
          </a:xfrm>
        </p:grpSpPr>
        <p:cxnSp>
          <p:nvCxnSpPr>
            <p:cNvPr id="840" name="Straight Connector 839">
              <a:extLst>
                <a:ext uri="{FF2B5EF4-FFF2-40B4-BE49-F238E27FC236}">
                  <a16:creationId xmlns:a16="http://schemas.microsoft.com/office/drawing/2014/main" id="{C901505E-5F47-894E-9FDD-1B2B5914DC01}"/>
                </a:ext>
              </a:extLst>
            </p:cNvPr>
            <p:cNvCxnSpPr>
              <a:cxnSpLocks/>
            </p:cNvCxnSpPr>
            <p:nvPr/>
          </p:nvCxnSpPr>
          <p:spPr>
            <a:xfrm>
              <a:off x="6513958" y="4088060"/>
              <a:ext cx="69680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1" name="Straight Connector 840">
              <a:extLst>
                <a:ext uri="{FF2B5EF4-FFF2-40B4-BE49-F238E27FC236}">
                  <a16:creationId xmlns:a16="http://schemas.microsoft.com/office/drawing/2014/main" id="{1143F880-50EC-FE4C-B3E8-6BCCA8277FA2}"/>
                </a:ext>
              </a:extLst>
            </p:cNvPr>
            <p:cNvCxnSpPr>
              <a:cxnSpLocks/>
            </p:cNvCxnSpPr>
            <p:nvPr/>
          </p:nvCxnSpPr>
          <p:spPr>
            <a:xfrm>
              <a:off x="7271383" y="4088060"/>
              <a:ext cx="55366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2" name="Straight Connector 841">
              <a:extLst>
                <a:ext uri="{FF2B5EF4-FFF2-40B4-BE49-F238E27FC236}">
                  <a16:creationId xmlns:a16="http://schemas.microsoft.com/office/drawing/2014/main" id="{59BE781B-33D2-A545-98D7-FC5637097690}"/>
                </a:ext>
              </a:extLst>
            </p:cNvPr>
            <p:cNvCxnSpPr>
              <a:cxnSpLocks/>
            </p:cNvCxnSpPr>
            <p:nvPr/>
          </p:nvCxnSpPr>
          <p:spPr>
            <a:xfrm>
              <a:off x="5483386" y="4088060"/>
              <a:ext cx="972053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Freeform 58">
            <a:extLst>
              <a:ext uri="{FF2B5EF4-FFF2-40B4-BE49-F238E27FC236}">
                <a16:creationId xmlns:a16="http://schemas.microsoft.com/office/drawing/2014/main" id="{9C6BFCAA-4F57-3F4C-8025-AD4277C1F850}"/>
              </a:ext>
            </a:extLst>
          </p:cNvPr>
          <p:cNvSpPr/>
          <p:nvPr/>
        </p:nvSpPr>
        <p:spPr>
          <a:xfrm>
            <a:off x="4028303" y="3175686"/>
            <a:ext cx="2347783" cy="2088292"/>
          </a:xfrm>
          <a:custGeom>
            <a:avLst/>
            <a:gdLst>
              <a:gd name="connsiteX0" fmla="*/ 0 w 2347783"/>
              <a:gd name="connsiteY0" fmla="*/ 0 h 2088292"/>
              <a:gd name="connsiteX1" fmla="*/ 951470 w 2347783"/>
              <a:gd name="connsiteY1" fmla="*/ 1680519 h 2088292"/>
              <a:gd name="connsiteX2" fmla="*/ 1952367 w 2347783"/>
              <a:gd name="connsiteY2" fmla="*/ 1767017 h 2088292"/>
              <a:gd name="connsiteX3" fmla="*/ 2310713 w 2347783"/>
              <a:gd name="connsiteY3" fmla="*/ 2038865 h 2088292"/>
              <a:gd name="connsiteX4" fmla="*/ 2174789 w 2347783"/>
              <a:gd name="connsiteY4" fmla="*/ 2038865 h 2088292"/>
              <a:gd name="connsiteX5" fmla="*/ 2174789 w 2347783"/>
              <a:gd name="connsiteY5" fmla="*/ 2038865 h 2088292"/>
              <a:gd name="connsiteX6" fmla="*/ 2323070 w 2347783"/>
              <a:gd name="connsiteY6" fmla="*/ 1940011 h 2088292"/>
              <a:gd name="connsiteX7" fmla="*/ 2323070 w 2347783"/>
              <a:gd name="connsiteY7" fmla="*/ 1940011 h 2088292"/>
              <a:gd name="connsiteX8" fmla="*/ 2347783 w 2347783"/>
              <a:gd name="connsiteY8" fmla="*/ 2088292 h 2088292"/>
              <a:gd name="connsiteX9" fmla="*/ 2347783 w 2347783"/>
              <a:gd name="connsiteY9" fmla="*/ 2088292 h 2088292"/>
              <a:gd name="connsiteX10" fmla="*/ 2224216 w 2347783"/>
              <a:gd name="connsiteY10" fmla="*/ 2038865 h 2088292"/>
              <a:gd name="connsiteX11" fmla="*/ 2224216 w 2347783"/>
              <a:gd name="connsiteY11" fmla="*/ 2038865 h 2088292"/>
              <a:gd name="connsiteX12" fmla="*/ 2298356 w 2347783"/>
              <a:gd name="connsiteY12" fmla="*/ 2038865 h 2088292"/>
              <a:gd name="connsiteX13" fmla="*/ 2298356 w 2347783"/>
              <a:gd name="connsiteY13" fmla="*/ 2038865 h 2088292"/>
              <a:gd name="connsiteX14" fmla="*/ 2298356 w 2347783"/>
              <a:gd name="connsiteY14" fmla="*/ 2014152 h 2088292"/>
              <a:gd name="connsiteX15" fmla="*/ 2298356 w 2347783"/>
              <a:gd name="connsiteY15" fmla="*/ 2038865 h 2088292"/>
              <a:gd name="connsiteX16" fmla="*/ 2298356 w 2347783"/>
              <a:gd name="connsiteY16" fmla="*/ 2026509 h 2088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47783" h="2088292">
                <a:moveTo>
                  <a:pt x="0" y="0"/>
                </a:moveTo>
                <a:cubicBezTo>
                  <a:pt x="313038" y="693008"/>
                  <a:pt x="626076" y="1386016"/>
                  <a:pt x="951470" y="1680519"/>
                </a:cubicBezTo>
                <a:cubicBezTo>
                  <a:pt x="1276865" y="1975022"/>
                  <a:pt x="1725827" y="1707293"/>
                  <a:pt x="1952367" y="1767017"/>
                </a:cubicBezTo>
                <a:cubicBezTo>
                  <a:pt x="2178908" y="1826741"/>
                  <a:pt x="2273643" y="1993557"/>
                  <a:pt x="2310713" y="2038865"/>
                </a:cubicBezTo>
                <a:cubicBezTo>
                  <a:pt x="2347783" y="2084173"/>
                  <a:pt x="2174789" y="2038865"/>
                  <a:pt x="2174789" y="2038865"/>
                </a:cubicBezTo>
                <a:lnTo>
                  <a:pt x="2174789" y="2038865"/>
                </a:lnTo>
                <a:lnTo>
                  <a:pt x="2323070" y="1940011"/>
                </a:lnTo>
                <a:lnTo>
                  <a:pt x="2323070" y="1940011"/>
                </a:lnTo>
                <a:lnTo>
                  <a:pt x="2347783" y="2088292"/>
                </a:lnTo>
                <a:lnTo>
                  <a:pt x="2347783" y="2088292"/>
                </a:lnTo>
                <a:lnTo>
                  <a:pt x="2224216" y="2038865"/>
                </a:lnTo>
                <a:lnTo>
                  <a:pt x="2224216" y="2038865"/>
                </a:lnTo>
                <a:lnTo>
                  <a:pt x="2298356" y="2038865"/>
                </a:lnTo>
                <a:lnTo>
                  <a:pt x="2298356" y="2038865"/>
                </a:lnTo>
                <a:lnTo>
                  <a:pt x="2298356" y="2014152"/>
                </a:lnTo>
                <a:lnTo>
                  <a:pt x="2298356" y="2038865"/>
                </a:lnTo>
                <a:cubicBezTo>
                  <a:pt x="2298356" y="2040924"/>
                  <a:pt x="2296297" y="2022390"/>
                  <a:pt x="2298356" y="2026509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2FB94E73-7DBA-F14D-A752-68ECB53A22DA}"/>
              </a:ext>
            </a:extLst>
          </p:cNvPr>
          <p:cNvSpPr/>
          <p:nvPr/>
        </p:nvSpPr>
        <p:spPr>
          <a:xfrm>
            <a:off x="4015946" y="3941805"/>
            <a:ext cx="2421924" cy="2310714"/>
          </a:xfrm>
          <a:custGeom>
            <a:avLst/>
            <a:gdLst>
              <a:gd name="connsiteX0" fmla="*/ 0 w 2421924"/>
              <a:gd name="connsiteY0" fmla="*/ 0 h 2310714"/>
              <a:gd name="connsiteX1" fmla="*/ 395416 w 2421924"/>
              <a:gd name="connsiteY1" fmla="*/ 1408671 h 2310714"/>
              <a:gd name="connsiteX2" fmla="*/ 803189 w 2421924"/>
              <a:gd name="connsiteY2" fmla="*/ 2113006 h 2310714"/>
              <a:gd name="connsiteX3" fmla="*/ 1865870 w 2421924"/>
              <a:gd name="connsiteY3" fmla="*/ 2088292 h 2310714"/>
              <a:gd name="connsiteX4" fmla="*/ 2372497 w 2421924"/>
              <a:gd name="connsiteY4" fmla="*/ 2273644 h 2310714"/>
              <a:gd name="connsiteX5" fmla="*/ 2372497 w 2421924"/>
              <a:gd name="connsiteY5" fmla="*/ 2273644 h 2310714"/>
              <a:gd name="connsiteX6" fmla="*/ 2372497 w 2421924"/>
              <a:gd name="connsiteY6" fmla="*/ 2150076 h 2310714"/>
              <a:gd name="connsiteX7" fmla="*/ 2372497 w 2421924"/>
              <a:gd name="connsiteY7" fmla="*/ 2150076 h 2310714"/>
              <a:gd name="connsiteX8" fmla="*/ 2261286 w 2421924"/>
              <a:gd name="connsiteY8" fmla="*/ 2298357 h 2310714"/>
              <a:gd name="connsiteX9" fmla="*/ 2261286 w 2421924"/>
              <a:gd name="connsiteY9" fmla="*/ 2298357 h 2310714"/>
              <a:gd name="connsiteX10" fmla="*/ 2421924 w 2421924"/>
              <a:gd name="connsiteY10" fmla="*/ 2310714 h 2310714"/>
              <a:gd name="connsiteX11" fmla="*/ 2421924 w 2421924"/>
              <a:gd name="connsiteY11" fmla="*/ 2310714 h 2310714"/>
              <a:gd name="connsiteX12" fmla="*/ 2384854 w 2421924"/>
              <a:gd name="connsiteY12" fmla="*/ 2162433 h 2310714"/>
              <a:gd name="connsiteX13" fmla="*/ 2384854 w 2421924"/>
              <a:gd name="connsiteY13" fmla="*/ 2162433 h 2310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21924" h="2310714">
                <a:moveTo>
                  <a:pt x="0" y="0"/>
                </a:moveTo>
                <a:cubicBezTo>
                  <a:pt x="130775" y="528251"/>
                  <a:pt x="261551" y="1056503"/>
                  <a:pt x="395416" y="1408671"/>
                </a:cubicBezTo>
                <a:cubicBezTo>
                  <a:pt x="529281" y="1760839"/>
                  <a:pt x="558113" y="1999736"/>
                  <a:pt x="803189" y="2113006"/>
                </a:cubicBezTo>
                <a:cubicBezTo>
                  <a:pt x="1048265" y="2226276"/>
                  <a:pt x="1604319" y="2061519"/>
                  <a:pt x="1865870" y="2088292"/>
                </a:cubicBezTo>
                <a:cubicBezTo>
                  <a:pt x="2127421" y="2115065"/>
                  <a:pt x="2288059" y="2242752"/>
                  <a:pt x="2372497" y="2273644"/>
                </a:cubicBezTo>
                <a:lnTo>
                  <a:pt x="2372497" y="2273644"/>
                </a:lnTo>
                <a:lnTo>
                  <a:pt x="2372497" y="2150076"/>
                </a:lnTo>
                <a:lnTo>
                  <a:pt x="2372497" y="2150076"/>
                </a:lnTo>
                <a:lnTo>
                  <a:pt x="2261286" y="2298357"/>
                </a:lnTo>
                <a:lnTo>
                  <a:pt x="2261286" y="2298357"/>
                </a:lnTo>
                <a:lnTo>
                  <a:pt x="2421924" y="2310714"/>
                </a:lnTo>
                <a:lnTo>
                  <a:pt x="2421924" y="2310714"/>
                </a:lnTo>
                <a:lnTo>
                  <a:pt x="2384854" y="2162433"/>
                </a:lnTo>
                <a:lnTo>
                  <a:pt x="2384854" y="2162433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3" name="Group 472">
            <a:extLst>
              <a:ext uri="{FF2B5EF4-FFF2-40B4-BE49-F238E27FC236}">
                <a16:creationId xmlns:a16="http://schemas.microsoft.com/office/drawing/2014/main" id="{3345EF07-64CE-CA4C-B46D-D1655C323B2A}"/>
              </a:ext>
            </a:extLst>
          </p:cNvPr>
          <p:cNvGrpSpPr/>
          <p:nvPr/>
        </p:nvGrpSpPr>
        <p:grpSpPr>
          <a:xfrm>
            <a:off x="1134462" y="2663001"/>
            <a:ext cx="777048" cy="750787"/>
            <a:chOff x="1092595" y="1724849"/>
            <a:chExt cx="777048" cy="750787"/>
          </a:xfrm>
        </p:grpSpPr>
        <p:pic>
          <p:nvPicPr>
            <p:cNvPr id="474" name="Picture 473">
              <a:extLst>
                <a:ext uri="{FF2B5EF4-FFF2-40B4-BE49-F238E27FC236}">
                  <a16:creationId xmlns:a16="http://schemas.microsoft.com/office/drawing/2014/main" id="{D8987814-2E05-214F-90FD-4575E2B23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1092595" y="1724849"/>
              <a:ext cx="278864" cy="750787"/>
            </a:xfrm>
            <a:prstGeom prst="rect">
              <a:avLst/>
            </a:prstGeom>
          </p:spPr>
        </p:pic>
        <p:pic>
          <p:nvPicPr>
            <p:cNvPr id="512" name="Picture 511">
              <a:extLst>
                <a:ext uri="{FF2B5EF4-FFF2-40B4-BE49-F238E27FC236}">
                  <a16:creationId xmlns:a16="http://schemas.microsoft.com/office/drawing/2014/main" id="{9666F1E2-9127-AF48-90E5-C0A59CCB6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8240" y="1936312"/>
              <a:ext cx="101403" cy="333783"/>
            </a:xfrm>
            <a:prstGeom prst="rect">
              <a:avLst/>
            </a:prstGeom>
          </p:spPr>
        </p:pic>
      </p:grpSp>
      <p:grpSp>
        <p:nvGrpSpPr>
          <p:cNvPr id="513" name="Group 512">
            <a:extLst>
              <a:ext uri="{FF2B5EF4-FFF2-40B4-BE49-F238E27FC236}">
                <a16:creationId xmlns:a16="http://schemas.microsoft.com/office/drawing/2014/main" id="{CCF59957-ADA4-3147-A7FA-3F5A2A2656FB}"/>
              </a:ext>
            </a:extLst>
          </p:cNvPr>
          <p:cNvGrpSpPr/>
          <p:nvPr/>
        </p:nvGrpSpPr>
        <p:grpSpPr>
          <a:xfrm>
            <a:off x="1142537" y="3538953"/>
            <a:ext cx="777048" cy="750787"/>
            <a:chOff x="1092595" y="1724849"/>
            <a:chExt cx="777048" cy="750787"/>
          </a:xfrm>
        </p:grpSpPr>
        <p:pic>
          <p:nvPicPr>
            <p:cNvPr id="514" name="Picture 513">
              <a:extLst>
                <a:ext uri="{FF2B5EF4-FFF2-40B4-BE49-F238E27FC236}">
                  <a16:creationId xmlns:a16="http://schemas.microsoft.com/office/drawing/2014/main" id="{9932A88D-CD77-D249-B1D2-EA1EE1E1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1092595" y="1724849"/>
              <a:ext cx="278864" cy="750787"/>
            </a:xfrm>
            <a:prstGeom prst="rect">
              <a:avLst/>
            </a:prstGeom>
          </p:spPr>
        </p:pic>
        <p:pic>
          <p:nvPicPr>
            <p:cNvPr id="519" name="Picture 518">
              <a:extLst>
                <a:ext uri="{FF2B5EF4-FFF2-40B4-BE49-F238E27FC236}">
                  <a16:creationId xmlns:a16="http://schemas.microsoft.com/office/drawing/2014/main" id="{AA8D2BAE-636A-A247-866D-B856B76D8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8240" y="1936312"/>
              <a:ext cx="101403" cy="333783"/>
            </a:xfrm>
            <a:prstGeom prst="rect">
              <a:avLst/>
            </a:prstGeom>
          </p:spPr>
        </p:pic>
      </p:grpSp>
      <p:sp>
        <p:nvSpPr>
          <p:cNvPr id="242" name="TextBox 241">
            <a:extLst>
              <a:ext uri="{FF2B5EF4-FFF2-40B4-BE49-F238E27FC236}">
                <a16:creationId xmlns:a16="http://schemas.microsoft.com/office/drawing/2014/main" id="{5A97D3C2-DE64-6A44-A0E2-C30F05FE3A5D}"/>
              </a:ext>
            </a:extLst>
          </p:cNvPr>
          <p:cNvSpPr txBox="1"/>
          <p:nvPr/>
        </p:nvSpPr>
        <p:spPr>
          <a:xfrm>
            <a:off x="230588" y="5111582"/>
            <a:ext cx="1832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Slides adapted from Andrea Watson</a:t>
            </a:r>
          </a:p>
        </p:txBody>
      </p:sp>
      <p:sp>
        <p:nvSpPr>
          <p:cNvPr id="243" name="Title 1">
            <a:extLst>
              <a:ext uri="{FF2B5EF4-FFF2-40B4-BE49-F238E27FC236}">
                <a16:creationId xmlns:a16="http://schemas.microsoft.com/office/drawing/2014/main" id="{83FA3461-3E12-FE48-B48C-0206FA30A81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Mapping of short reads to a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41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451" grpId="0"/>
      <p:bldP spid="57" grpId="0" animBg="1"/>
      <p:bldP spid="59" grpId="0" animBg="1"/>
      <p:bldP spid="6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190</Words>
  <Application>Microsoft Macintosh PowerPoint</Application>
  <PresentationFormat>Widescreen</PresentationFormat>
  <Paragraphs>42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Helvetica</vt:lpstr>
      <vt:lpstr>Helvetica Neue Condensed</vt:lpstr>
      <vt:lpstr>Office Theme</vt:lpstr>
      <vt:lpstr>PowerPoint Presentation</vt:lpstr>
      <vt:lpstr>A genome is the DNA sequence of all genetic material in a single cell</vt:lpstr>
      <vt:lpstr>A metagenome is the DNA sequence of all genetic material in a sample containing multiple different cells of various species</vt:lpstr>
      <vt:lpstr>Working with metagenomes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Alon Shaiber</dc:creator>
  <cp:lastModifiedBy>Alon Shaiber</cp:lastModifiedBy>
  <cp:revision>7</cp:revision>
  <dcterms:created xsi:type="dcterms:W3CDTF">2018-09-07T21:09:29Z</dcterms:created>
  <dcterms:modified xsi:type="dcterms:W3CDTF">2018-09-09T20:24:12Z</dcterms:modified>
</cp:coreProperties>
</file>

<file path=docProps/thumbnail.jpeg>
</file>